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27"/>
  </p:notesMasterIdLst>
  <p:sldIdLst>
    <p:sldId id="2874" r:id="rId5"/>
    <p:sldId id="2877" r:id="rId6"/>
    <p:sldId id="1587" r:id="rId7"/>
    <p:sldId id="1895" r:id="rId8"/>
    <p:sldId id="2856" r:id="rId9"/>
    <p:sldId id="2873" r:id="rId10"/>
    <p:sldId id="2876" r:id="rId11"/>
    <p:sldId id="2878" r:id="rId12"/>
    <p:sldId id="2881" r:id="rId13"/>
    <p:sldId id="2884" r:id="rId14"/>
    <p:sldId id="2883" r:id="rId15"/>
    <p:sldId id="2885" r:id="rId16"/>
    <p:sldId id="2886" r:id="rId17"/>
    <p:sldId id="2887" r:id="rId18"/>
    <p:sldId id="2879" r:id="rId19"/>
    <p:sldId id="1825" r:id="rId20"/>
    <p:sldId id="1822" r:id="rId21"/>
    <p:sldId id="1832" r:id="rId22"/>
    <p:sldId id="1824" r:id="rId23"/>
    <p:sldId id="1834" r:id="rId24"/>
    <p:sldId id="1831" r:id="rId25"/>
    <p:sldId id="2880"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2F31E4-F41A-4261-B228-12C8C39BE616}">
          <p14:sldIdLst>
            <p14:sldId id="2874"/>
            <p14:sldId id="2877"/>
            <p14:sldId id="1587"/>
            <p14:sldId id="1895"/>
            <p14:sldId id="2856"/>
            <p14:sldId id="2873"/>
            <p14:sldId id="2876"/>
            <p14:sldId id="2878"/>
            <p14:sldId id="2881"/>
            <p14:sldId id="2884"/>
            <p14:sldId id="2883"/>
            <p14:sldId id="2885"/>
            <p14:sldId id="2886"/>
            <p14:sldId id="2887"/>
            <p14:sldId id="2879"/>
            <p14:sldId id="1825"/>
            <p14:sldId id="1822"/>
            <p14:sldId id="1832"/>
            <p14:sldId id="1824"/>
            <p14:sldId id="1834"/>
            <p14:sldId id="1831"/>
            <p14:sldId id="28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A9A94A-CE3B-4F11-805D-060ADA2B093F}" v="129" dt="2019-10-24T23:21:48.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706" autoAdjust="0"/>
  </p:normalViewPr>
  <p:slideViewPr>
    <p:cSldViewPr snapToGrid="0">
      <p:cViewPr varScale="1">
        <p:scale>
          <a:sx n="95" d="100"/>
          <a:sy n="95" d="100"/>
        </p:scale>
        <p:origin x="1158"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microsoft.com/office/2016/11/relationships/changesInfo" Target="changesInfos/changesInfo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theme" Target="theme/theme1.xml"/><Relationship Id="rId8" Type="http://schemas.openxmlformats.org/officeDocument/2006/relationships/slide" Target="slides/slide4.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A. Meyer" userId="4e080d3f-d224-418e-908f-1ef2149a2f8b" providerId="ADAL" clId="{E5FAA577-AF71-4B08-8FD2-656F832AD212}"/>
    <pc:docChg chg="undo redo custSel mod addSld delSld modSld sldOrd modMainMaster delSection modSection">
      <pc:chgData name="Lucas A. Meyer" userId="4e080d3f-d224-418e-908f-1ef2149a2f8b" providerId="ADAL" clId="{E5FAA577-AF71-4B08-8FD2-656F832AD212}" dt="2019-10-24T23:25:15.093" v="5319" actId="20577"/>
      <pc:docMkLst>
        <pc:docMk/>
      </pc:docMkLst>
      <pc:sldChg chg="del">
        <pc:chgData name="Lucas A. Meyer" userId="4e080d3f-d224-418e-908f-1ef2149a2f8b" providerId="ADAL" clId="{E5FAA577-AF71-4B08-8FD2-656F832AD212}" dt="2019-10-24T20:00:14.786" v="0" actId="47"/>
        <pc:sldMkLst>
          <pc:docMk/>
          <pc:sldMk cId="3069442037" sldId="866"/>
        </pc:sldMkLst>
      </pc:sldChg>
      <pc:sldChg chg="add del">
        <pc:chgData name="Lucas A. Meyer" userId="4e080d3f-d224-418e-908f-1ef2149a2f8b" providerId="ADAL" clId="{E5FAA577-AF71-4B08-8FD2-656F832AD212}" dt="2019-10-24T21:54:20.877" v="1835" actId="47"/>
        <pc:sldMkLst>
          <pc:docMk/>
          <pc:sldMk cId="297595487" sldId="1519"/>
        </pc:sldMkLst>
      </pc:sldChg>
      <pc:sldChg chg="addSp delSp modSp add del mod modClrScheme chgLayout">
        <pc:chgData name="Lucas A. Meyer" userId="4e080d3f-d224-418e-908f-1ef2149a2f8b" providerId="ADAL" clId="{E5FAA577-AF71-4B08-8FD2-656F832AD212}" dt="2019-10-24T21:37:43.994" v="1007" actId="20577"/>
        <pc:sldMkLst>
          <pc:docMk/>
          <pc:sldMk cId="1041926868" sldId="1587"/>
        </pc:sldMkLst>
        <pc:spChg chg="add del mod ord">
          <ac:chgData name="Lucas A. Meyer" userId="4e080d3f-d224-418e-908f-1ef2149a2f8b" providerId="ADAL" clId="{E5FAA577-AF71-4B08-8FD2-656F832AD212}" dt="2019-10-24T21:35:54.976" v="919" actId="700"/>
          <ac:spMkLst>
            <pc:docMk/>
            <pc:sldMk cId="1041926868" sldId="1587"/>
            <ac:spMk id="4" creationId="{68B77A64-AED1-4B05-996E-1E17BF75DBDC}"/>
          </ac:spMkLst>
        </pc:spChg>
        <pc:spChg chg="add mod ord">
          <ac:chgData name="Lucas A. Meyer" userId="4e080d3f-d224-418e-908f-1ef2149a2f8b" providerId="ADAL" clId="{E5FAA577-AF71-4B08-8FD2-656F832AD212}" dt="2019-10-24T21:37:43.994" v="1007" actId="20577"/>
          <ac:spMkLst>
            <pc:docMk/>
            <pc:sldMk cId="1041926868" sldId="1587"/>
            <ac:spMk id="5" creationId="{D0066E48-6C4F-42A3-A207-8057EC4DA3D7}"/>
          </ac:spMkLst>
        </pc:spChg>
        <pc:spChg chg="mod">
          <ac:chgData name="Lucas A. Meyer" userId="4e080d3f-d224-418e-908f-1ef2149a2f8b" providerId="ADAL" clId="{E5FAA577-AF71-4B08-8FD2-656F832AD212}" dt="2019-10-24T21:36:32.298" v="997" actId="20577"/>
          <ac:spMkLst>
            <pc:docMk/>
            <pc:sldMk cId="1041926868" sldId="1587"/>
            <ac:spMk id="8" creationId="{00000000-0000-0000-0000-000000000000}"/>
          </ac:spMkLst>
        </pc:spChg>
        <pc:spChg chg="del">
          <ac:chgData name="Lucas A. Meyer" userId="4e080d3f-d224-418e-908f-1ef2149a2f8b" providerId="ADAL" clId="{E5FAA577-AF71-4B08-8FD2-656F832AD212}" dt="2019-10-24T21:35:42.399" v="918" actId="478"/>
          <ac:spMkLst>
            <pc:docMk/>
            <pc:sldMk cId="1041926868" sldId="1587"/>
            <ac:spMk id="12" creationId="{00000000-0000-0000-0000-000000000000}"/>
          </ac:spMkLst>
        </pc:spChg>
      </pc:sldChg>
      <pc:sldChg chg="add ord">
        <pc:chgData name="Lucas A. Meyer" userId="4e080d3f-d224-418e-908f-1ef2149a2f8b" providerId="ADAL" clId="{E5FAA577-AF71-4B08-8FD2-656F832AD212}" dt="2019-10-24T21:54:38.917" v="1838"/>
        <pc:sldMkLst>
          <pc:docMk/>
          <pc:sldMk cId="1911092948" sldId="1822"/>
        </pc:sldMkLst>
      </pc:sldChg>
      <pc:sldChg chg="add">
        <pc:chgData name="Lucas A. Meyer" userId="4e080d3f-d224-418e-908f-1ef2149a2f8b" providerId="ADAL" clId="{E5FAA577-AF71-4B08-8FD2-656F832AD212}" dt="2019-10-24T21:54:16.769" v="1834"/>
        <pc:sldMkLst>
          <pc:docMk/>
          <pc:sldMk cId="3180635778" sldId="1824"/>
        </pc:sldMkLst>
      </pc:sldChg>
      <pc:sldChg chg="add">
        <pc:chgData name="Lucas A. Meyer" userId="4e080d3f-d224-418e-908f-1ef2149a2f8b" providerId="ADAL" clId="{E5FAA577-AF71-4B08-8FD2-656F832AD212}" dt="2019-10-24T21:54:16.769" v="1834"/>
        <pc:sldMkLst>
          <pc:docMk/>
          <pc:sldMk cId="1303849510" sldId="1825"/>
        </pc:sldMkLst>
      </pc:sldChg>
      <pc:sldChg chg="add del">
        <pc:chgData name="Lucas A. Meyer" userId="4e080d3f-d224-418e-908f-1ef2149a2f8b" providerId="ADAL" clId="{E5FAA577-AF71-4B08-8FD2-656F832AD212}" dt="2019-10-24T21:54:50.910" v="1839" actId="47"/>
        <pc:sldMkLst>
          <pc:docMk/>
          <pc:sldMk cId="1393015329" sldId="1829"/>
        </pc:sldMkLst>
      </pc:sldChg>
      <pc:sldChg chg="add">
        <pc:chgData name="Lucas A. Meyer" userId="4e080d3f-d224-418e-908f-1ef2149a2f8b" providerId="ADAL" clId="{E5FAA577-AF71-4B08-8FD2-656F832AD212}" dt="2019-10-24T21:54:16.769" v="1834"/>
        <pc:sldMkLst>
          <pc:docMk/>
          <pc:sldMk cId="249888245" sldId="1831"/>
        </pc:sldMkLst>
      </pc:sldChg>
      <pc:sldChg chg="add">
        <pc:chgData name="Lucas A. Meyer" userId="4e080d3f-d224-418e-908f-1ef2149a2f8b" providerId="ADAL" clId="{E5FAA577-AF71-4B08-8FD2-656F832AD212}" dt="2019-10-24T21:54:16.769" v="1834"/>
        <pc:sldMkLst>
          <pc:docMk/>
          <pc:sldMk cId="1367259505" sldId="1832"/>
        </pc:sldMkLst>
      </pc:sldChg>
      <pc:sldChg chg="add">
        <pc:chgData name="Lucas A. Meyer" userId="4e080d3f-d224-418e-908f-1ef2149a2f8b" providerId="ADAL" clId="{E5FAA577-AF71-4B08-8FD2-656F832AD212}" dt="2019-10-24T21:54:16.769" v="1834"/>
        <pc:sldMkLst>
          <pc:docMk/>
          <pc:sldMk cId="3338836169" sldId="1834"/>
        </pc:sldMkLst>
      </pc:sldChg>
      <pc:sldChg chg="add del">
        <pc:chgData name="Lucas A. Meyer" userId="4e080d3f-d224-418e-908f-1ef2149a2f8b" providerId="ADAL" clId="{E5FAA577-AF71-4B08-8FD2-656F832AD212}" dt="2019-10-24T21:54:29.334" v="1836" actId="47"/>
        <pc:sldMkLst>
          <pc:docMk/>
          <pc:sldMk cId="4230140339" sldId="1835"/>
        </pc:sldMkLst>
      </pc:sldChg>
      <pc:sldChg chg="del">
        <pc:chgData name="Lucas A. Meyer" userId="4e080d3f-d224-418e-908f-1ef2149a2f8b" providerId="ADAL" clId="{E5FAA577-AF71-4B08-8FD2-656F832AD212}" dt="2019-10-24T20:00:14.786" v="0" actId="47"/>
        <pc:sldMkLst>
          <pc:docMk/>
          <pc:sldMk cId="1164377862" sldId="1846"/>
        </pc:sldMkLst>
      </pc:sldChg>
      <pc:sldChg chg="del">
        <pc:chgData name="Lucas A. Meyer" userId="4e080d3f-d224-418e-908f-1ef2149a2f8b" providerId="ADAL" clId="{E5FAA577-AF71-4B08-8FD2-656F832AD212}" dt="2019-10-24T20:00:14.786" v="0" actId="47"/>
        <pc:sldMkLst>
          <pc:docMk/>
          <pc:sldMk cId="1484203904" sldId="1853"/>
        </pc:sldMkLst>
      </pc:sldChg>
      <pc:sldChg chg="addSp delSp modSp mod modAnim">
        <pc:chgData name="Lucas A. Meyer" userId="4e080d3f-d224-418e-908f-1ef2149a2f8b" providerId="ADAL" clId="{E5FAA577-AF71-4B08-8FD2-656F832AD212}" dt="2019-10-24T20:56:01.335" v="223" actId="1037"/>
        <pc:sldMkLst>
          <pc:docMk/>
          <pc:sldMk cId="2458234924" sldId="1895"/>
        </pc:sldMkLst>
        <pc:picChg chg="add mod modCrop">
          <ac:chgData name="Lucas A. Meyer" userId="4e080d3f-d224-418e-908f-1ef2149a2f8b" providerId="ADAL" clId="{E5FAA577-AF71-4B08-8FD2-656F832AD212}" dt="2019-10-24T20:56:01.335" v="223" actId="1037"/>
          <ac:picMkLst>
            <pc:docMk/>
            <pc:sldMk cId="2458234924" sldId="1895"/>
            <ac:picMk id="5" creationId="{77B9FD9A-1337-4AD8-8AB5-51CAE0BAE2F6}"/>
          </ac:picMkLst>
        </pc:picChg>
        <pc:picChg chg="mod">
          <ac:chgData name="Lucas A. Meyer" userId="4e080d3f-d224-418e-908f-1ef2149a2f8b" providerId="ADAL" clId="{E5FAA577-AF71-4B08-8FD2-656F832AD212}" dt="2019-10-24T20:53:36.996" v="183" actId="1076"/>
          <ac:picMkLst>
            <pc:docMk/>
            <pc:sldMk cId="2458234924" sldId="1895"/>
            <ac:picMk id="26" creationId="{5832394A-0A7A-47BF-8957-56A5DD4CFA5B}"/>
          </ac:picMkLst>
        </pc:picChg>
        <pc:picChg chg="mod">
          <ac:chgData name="Lucas A. Meyer" userId="4e080d3f-d224-418e-908f-1ef2149a2f8b" providerId="ADAL" clId="{E5FAA577-AF71-4B08-8FD2-656F832AD212}" dt="2019-10-24T20:55:41.832" v="210" actId="1037"/>
          <ac:picMkLst>
            <pc:docMk/>
            <pc:sldMk cId="2458234924" sldId="1895"/>
            <ac:picMk id="27" creationId="{D5DE0B33-9380-470F-AA2F-78FF8DC06CDB}"/>
          </ac:picMkLst>
        </pc:picChg>
        <pc:picChg chg="del">
          <ac:chgData name="Lucas A. Meyer" userId="4e080d3f-d224-418e-908f-1ef2149a2f8b" providerId="ADAL" clId="{E5FAA577-AF71-4B08-8FD2-656F832AD212}" dt="2019-10-24T20:22:55.239" v="166" actId="478"/>
          <ac:picMkLst>
            <pc:docMk/>
            <pc:sldMk cId="2458234924" sldId="1895"/>
            <ac:picMk id="31" creationId="{52CCFAC7-0F83-43B4-97B6-68B55218EE2A}"/>
          </ac:picMkLst>
        </pc:picChg>
      </pc:sldChg>
      <pc:sldChg chg="del">
        <pc:chgData name="Lucas A. Meyer" userId="4e080d3f-d224-418e-908f-1ef2149a2f8b" providerId="ADAL" clId="{E5FAA577-AF71-4B08-8FD2-656F832AD212}" dt="2019-10-24T20:00:14.786" v="0" actId="47"/>
        <pc:sldMkLst>
          <pc:docMk/>
          <pc:sldMk cId="806255873" sldId="1901"/>
        </pc:sldMkLst>
      </pc:sldChg>
      <pc:sldChg chg="addSp delSp modSp new mod ord modClrScheme chgLayout">
        <pc:chgData name="Lucas A. Meyer" userId="4e080d3f-d224-418e-908f-1ef2149a2f8b" providerId="ADAL" clId="{E5FAA577-AF71-4B08-8FD2-656F832AD212}" dt="2019-10-24T20:21:39.430" v="163" actId="113"/>
        <pc:sldMkLst>
          <pc:docMk/>
          <pc:sldMk cId="3888675666" sldId="2874"/>
        </pc:sldMkLst>
        <pc:spChg chg="del mod ord">
          <ac:chgData name="Lucas A. Meyer" userId="4e080d3f-d224-418e-908f-1ef2149a2f8b" providerId="ADAL" clId="{E5FAA577-AF71-4B08-8FD2-656F832AD212}" dt="2019-10-24T20:00:55.080" v="5" actId="700"/>
          <ac:spMkLst>
            <pc:docMk/>
            <pc:sldMk cId="3888675666" sldId="2874"/>
            <ac:spMk id="2" creationId="{DC675EB0-AE04-4D33-A8D4-B8956D4D67C4}"/>
          </ac:spMkLst>
        </pc:spChg>
        <pc:spChg chg="del mod ord">
          <ac:chgData name="Lucas A. Meyer" userId="4e080d3f-d224-418e-908f-1ef2149a2f8b" providerId="ADAL" clId="{E5FAA577-AF71-4B08-8FD2-656F832AD212}" dt="2019-10-24T20:00:55.080" v="5" actId="700"/>
          <ac:spMkLst>
            <pc:docMk/>
            <pc:sldMk cId="3888675666" sldId="2874"/>
            <ac:spMk id="3" creationId="{8BD04C76-E01D-4DA1-918F-A9FB478C6595}"/>
          </ac:spMkLst>
        </pc:spChg>
        <pc:spChg chg="add del mod ord">
          <ac:chgData name="Lucas A. Meyer" userId="4e080d3f-d224-418e-908f-1ef2149a2f8b" providerId="ADAL" clId="{E5FAA577-AF71-4B08-8FD2-656F832AD212}" dt="2019-10-24T20:20:56.973" v="15" actId="700"/>
          <ac:spMkLst>
            <pc:docMk/>
            <pc:sldMk cId="3888675666" sldId="2874"/>
            <ac:spMk id="4" creationId="{DA924B74-07A8-4812-97E5-1C8E88E2518D}"/>
          </ac:spMkLst>
        </pc:spChg>
        <pc:spChg chg="add del mod ord">
          <ac:chgData name="Lucas A. Meyer" userId="4e080d3f-d224-418e-908f-1ef2149a2f8b" providerId="ADAL" clId="{E5FAA577-AF71-4B08-8FD2-656F832AD212}" dt="2019-10-24T20:20:56.973" v="15" actId="700"/>
          <ac:spMkLst>
            <pc:docMk/>
            <pc:sldMk cId="3888675666" sldId="2874"/>
            <ac:spMk id="5" creationId="{EFE37749-B111-418A-A747-247E6612F151}"/>
          </ac:spMkLst>
        </pc:spChg>
        <pc:spChg chg="add mod ord">
          <ac:chgData name="Lucas A. Meyer" userId="4e080d3f-d224-418e-908f-1ef2149a2f8b" providerId="ADAL" clId="{E5FAA577-AF71-4B08-8FD2-656F832AD212}" dt="2019-10-24T20:21:10.168" v="55" actId="20577"/>
          <ac:spMkLst>
            <pc:docMk/>
            <pc:sldMk cId="3888675666" sldId="2874"/>
            <ac:spMk id="6" creationId="{1E60200B-4BB6-4651-B92F-A3B090D4625B}"/>
          </ac:spMkLst>
        </pc:spChg>
        <pc:spChg chg="add mod ord">
          <ac:chgData name="Lucas A. Meyer" userId="4e080d3f-d224-418e-908f-1ef2149a2f8b" providerId="ADAL" clId="{E5FAA577-AF71-4B08-8FD2-656F832AD212}" dt="2019-10-24T20:21:39.430" v="163" actId="113"/>
          <ac:spMkLst>
            <pc:docMk/>
            <pc:sldMk cId="3888675666" sldId="2874"/>
            <ac:spMk id="7" creationId="{EC0D2D49-F48C-4D7D-8A07-53DA96EF102C}"/>
          </ac:spMkLst>
        </pc:spChg>
      </pc:sldChg>
      <pc:sldChg chg="addSp delSp modSp new del mod modClrScheme chgLayout">
        <pc:chgData name="Lucas A. Meyer" userId="4e080d3f-d224-418e-908f-1ef2149a2f8b" providerId="ADAL" clId="{E5FAA577-AF71-4B08-8FD2-656F832AD212}" dt="2019-10-24T21:27:04.359" v="889" actId="47"/>
        <pc:sldMkLst>
          <pc:docMk/>
          <pc:sldMk cId="3401031996" sldId="2875"/>
        </pc:sldMkLst>
        <pc:spChg chg="del">
          <ac:chgData name="Lucas A. Meyer" userId="4e080d3f-d224-418e-908f-1ef2149a2f8b" providerId="ADAL" clId="{E5FAA577-AF71-4B08-8FD2-656F832AD212}" dt="2019-10-24T20:57:11.001" v="225"/>
          <ac:spMkLst>
            <pc:docMk/>
            <pc:sldMk cId="3401031996" sldId="2875"/>
            <ac:spMk id="2" creationId="{26583E34-BE28-4F65-BBEF-C2EFF94EADF4}"/>
          </ac:spMkLst>
        </pc:spChg>
        <pc:spChg chg="del">
          <ac:chgData name="Lucas A. Meyer" userId="4e080d3f-d224-418e-908f-1ef2149a2f8b" providerId="ADAL" clId="{E5FAA577-AF71-4B08-8FD2-656F832AD212}" dt="2019-10-24T20:57:11.001" v="225"/>
          <ac:spMkLst>
            <pc:docMk/>
            <pc:sldMk cId="3401031996" sldId="2875"/>
            <ac:spMk id="3" creationId="{55394A9A-23D9-4A80-AF09-A5D1E0BD7614}"/>
          </ac:spMkLst>
        </pc:spChg>
        <pc:spChg chg="add del mod ord">
          <ac:chgData name="Lucas A. Meyer" userId="4e080d3f-d224-418e-908f-1ef2149a2f8b" providerId="ADAL" clId="{E5FAA577-AF71-4B08-8FD2-656F832AD212}" dt="2019-10-24T20:57:13.757" v="226" actId="700"/>
          <ac:spMkLst>
            <pc:docMk/>
            <pc:sldMk cId="3401031996" sldId="2875"/>
            <ac:spMk id="4" creationId="{BB07E223-0B4B-453B-84F4-0D0375423A3A}"/>
          </ac:spMkLst>
        </pc:spChg>
        <pc:spChg chg="add del mod">
          <ac:chgData name="Lucas A. Meyer" userId="4e080d3f-d224-418e-908f-1ef2149a2f8b" providerId="ADAL" clId="{E5FAA577-AF71-4B08-8FD2-656F832AD212}" dt="2019-10-24T20:57:13.757" v="226" actId="700"/>
          <ac:spMkLst>
            <pc:docMk/>
            <pc:sldMk cId="3401031996" sldId="2875"/>
            <ac:spMk id="5" creationId="{E0E2F693-DEDC-4038-B0F0-3E7971F725AE}"/>
          </ac:spMkLst>
        </pc:spChg>
        <pc:spChg chg="add mod ord">
          <ac:chgData name="Lucas A. Meyer" userId="4e080d3f-d224-418e-908f-1ef2149a2f8b" providerId="ADAL" clId="{E5FAA577-AF71-4B08-8FD2-656F832AD212}" dt="2019-10-24T20:57:18.346" v="244" actId="20577"/>
          <ac:spMkLst>
            <pc:docMk/>
            <pc:sldMk cId="3401031996" sldId="2875"/>
            <ac:spMk id="6" creationId="{AAB59315-18D2-4D32-9556-E0A00F5ED2C0}"/>
          </ac:spMkLst>
        </pc:spChg>
        <pc:picChg chg="add del">
          <ac:chgData name="Lucas A. Meyer" userId="4e080d3f-d224-418e-908f-1ef2149a2f8b" providerId="ADAL" clId="{E5FAA577-AF71-4B08-8FD2-656F832AD212}" dt="2019-10-24T21:05:47.225" v="252"/>
          <ac:picMkLst>
            <pc:docMk/>
            <pc:sldMk cId="3401031996" sldId="2875"/>
            <ac:picMk id="7" creationId="{E9C9DC70-580E-4E40-8E3B-C638196C1201}"/>
          </ac:picMkLst>
        </pc:picChg>
      </pc:sldChg>
      <pc:sldChg chg="addSp delSp modSp new del mod chgLayout">
        <pc:chgData name="Lucas A. Meyer" userId="4e080d3f-d224-418e-908f-1ef2149a2f8b" providerId="ADAL" clId="{E5FAA577-AF71-4B08-8FD2-656F832AD212}" dt="2019-10-24T21:05:45.108" v="250" actId="47"/>
        <pc:sldMkLst>
          <pc:docMk/>
          <pc:sldMk cId="2356469138" sldId="2876"/>
        </pc:sldMkLst>
        <pc:spChg chg="del mod ord">
          <ac:chgData name="Lucas A. Meyer" userId="4e080d3f-d224-418e-908f-1ef2149a2f8b" providerId="ADAL" clId="{E5FAA577-AF71-4B08-8FD2-656F832AD212}" dt="2019-10-24T21:03:50.558" v="246" actId="700"/>
          <ac:spMkLst>
            <pc:docMk/>
            <pc:sldMk cId="2356469138" sldId="2876"/>
            <ac:spMk id="2" creationId="{4136520E-9A86-4563-9577-8F3F26128333}"/>
          </ac:spMkLst>
        </pc:spChg>
        <pc:spChg chg="add mod ord">
          <ac:chgData name="Lucas A. Meyer" userId="4e080d3f-d224-418e-908f-1ef2149a2f8b" providerId="ADAL" clId="{E5FAA577-AF71-4B08-8FD2-656F832AD212}" dt="2019-10-24T21:03:50.558" v="246" actId="700"/>
          <ac:spMkLst>
            <pc:docMk/>
            <pc:sldMk cId="2356469138" sldId="2876"/>
            <ac:spMk id="3" creationId="{1E975922-2A76-4C72-810A-4CD62DC786B2}"/>
          </ac:spMkLst>
        </pc:spChg>
        <pc:picChg chg="add mod">
          <ac:chgData name="Lucas A. Meyer" userId="4e080d3f-d224-418e-908f-1ef2149a2f8b" providerId="ADAL" clId="{E5FAA577-AF71-4B08-8FD2-656F832AD212}" dt="2019-10-24T21:04:11.333" v="249" actId="1076"/>
          <ac:picMkLst>
            <pc:docMk/>
            <pc:sldMk cId="2356469138" sldId="2876"/>
            <ac:picMk id="4" creationId="{33192FD7-45F8-4914-A2CD-1A9D285949AF}"/>
          </ac:picMkLst>
        </pc:picChg>
      </pc:sldChg>
      <pc:sldChg chg="addSp delSp modSp new mod setBg modClrScheme chgLayout">
        <pc:chgData name="Lucas A. Meyer" userId="4e080d3f-d224-418e-908f-1ef2149a2f8b" providerId="ADAL" clId="{E5FAA577-AF71-4B08-8FD2-656F832AD212}" dt="2019-10-24T21:46:34.531" v="1396" actId="5793"/>
        <pc:sldMkLst>
          <pc:docMk/>
          <pc:sldMk cId="2798638231" sldId="2876"/>
        </pc:sldMkLst>
        <pc:spChg chg="del mod ord">
          <ac:chgData name="Lucas A. Meyer" userId="4e080d3f-d224-418e-908f-1ef2149a2f8b" providerId="ADAL" clId="{E5FAA577-AF71-4B08-8FD2-656F832AD212}" dt="2019-10-24T21:06:00.779" v="254" actId="700"/>
          <ac:spMkLst>
            <pc:docMk/>
            <pc:sldMk cId="2798638231" sldId="2876"/>
            <ac:spMk id="2" creationId="{E783B28C-8B19-47D7-8B5E-2C5774E264AF}"/>
          </ac:spMkLst>
        </pc:spChg>
        <pc:spChg chg="add del mod ord">
          <ac:chgData name="Lucas A. Meyer" userId="4e080d3f-d224-418e-908f-1ef2149a2f8b" providerId="ADAL" clId="{E5FAA577-AF71-4B08-8FD2-656F832AD212}" dt="2019-10-24T21:06:08.614" v="255" actId="700"/>
          <ac:spMkLst>
            <pc:docMk/>
            <pc:sldMk cId="2798638231" sldId="2876"/>
            <ac:spMk id="3" creationId="{C6F76A51-6796-4B50-9764-172DB3CBAEB9}"/>
          </ac:spMkLst>
        </pc:spChg>
        <pc:spChg chg="add del mod ord">
          <ac:chgData name="Lucas A. Meyer" userId="4e080d3f-d224-418e-908f-1ef2149a2f8b" providerId="ADAL" clId="{E5FAA577-AF71-4B08-8FD2-656F832AD212}" dt="2019-10-24T21:06:08.614" v="255" actId="700"/>
          <ac:spMkLst>
            <pc:docMk/>
            <pc:sldMk cId="2798638231" sldId="2876"/>
            <ac:spMk id="4" creationId="{A042FB15-CB81-49CB-A50A-E03E7EF6E4EA}"/>
          </ac:spMkLst>
        </pc:spChg>
        <pc:spChg chg="add mod ord">
          <ac:chgData name="Lucas A. Meyer" userId="4e080d3f-d224-418e-908f-1ef2149a2f8b" providerId="ADAL" clId="{E5FAA577-AF71-4B08-8FD2-656F832AD212}" dt="2019-10-24T21:30:14.477" v="895" actId="14100"/>
          <ac:spMkLst>
            <pc:docMk/>
            <pc:sldMk cId="2798638231" sldId="2876"/>
            <ac:spMk id="5" creationId="{677BDB31-15ED-45C4-8A2C-51B819CAE900}"/>
          </ac:spMkLst>
        </pc:spChg>
        <pc:spChg chg="add del mod ord">
          <ac:chgData name="Lucas A. Meyer" userId="4e080d3f-d224-418e-908f-1ef2149a2f8b" providerId="ADAL" clId="{E5FAA577-AF71-4B08-8FD2-656F832AD212}" dt="2019-10-24T21:06:24.427" v="260" actId="478"/>
          <ac:spMkLst>
            <pc:docMk/>
            <pc:sldMk cId="2798638231" sldId="2876"/>
            <ac:spMk id="6" creationId="{650BF0CB-7D07-4975-BE4E-AE24CEB1F8FF}"/>
          </ac:spMkLst>
        </pc:spChg>
        <pc:spChg chg="add mod">
          <ac:chgData name="Lucas A. Meyer" userId="4e080d3f-d224-418e-908f-1ef2149a2f8b" providerId="ADAL" clId="{E5FAA577-AF71-4B08-8FD2-656F832AD212}" dt="2019-10-24T21:46:34.531" v="1396" actId="5793"/>
          <ac:spMkLst>
            <pc:docMk/>
            <pc:sldMk cId="2798638231" sldId="2876"/>
            <ac:spMk id="13" creationId="{5AEBF7F8-345B-4198-92CA-AE746C990ABD}"/>
          </ac:spMkLst>
        </pc:spChg>
        <pc:grpChg chg="add mod">
          <ac:chgData name="Lucas A. Meyer" userId="4e080d3f-d224-418e-908f-1ef2149a2f8b" providerId="ADAL" clId="{E5FAA577-AF71-4B08-8FD2-656F832AD212}" dt="2019-10-24T21:30:30.156" v="899" actId="1076"/>
          <ac:grpSpMkLst>
            <pc:docMk/>
            <pc:sldMk cId="2798638231" sldId="2876"/>
            <ac:grpSpMk id="15" creationId="{8431BF38-359D-4040-8A6F-44DB55B70A7F}"/>
          </ac:grpSpMkLst>
        </pc:grpChg>
        <pc:picChg chg="add del mod">
          <ac:chgData name="Lucas A. Meyer" userId="4e080d3f-d224-418e-908f-1ef2149a2f8b" providerId="ADAL" clId="{E5FAA577-AF71-4B08-8FD2-656F832AD212}" dt="2019-10-24T21:06:21.629" v="259"/>
          <ac:picMkLst>
            <pc:docMk/>
            <pc:sldMk cId="2798638231" sldId="2876"/>
            <ac:picMk id="7" creationId="{4897CC49-CC20-485B-B299-AC587AA96BDA}"/>
          </ac:picMkLst>
        </pc:picChg>
        <pc:picChg chg="add mod modCrop">
          <ac:chgData name="Lucas A. Meyer" userId="4e080d3f-d224-418e-908f-1ef2149a2f8b" providerId="ADAL" clId="{E5FAA577-AF71-4B08-8FD2-656F832AD212}" dt="2019-10-24T21:24:42.730" v="688" actId="164"/>
          <ac:picMkLst>
            <pc:docMk/>
            <pc:sldMk cId="2798638231" sldId="2876"/>
            <ac:picMk id="8" creationId="{9BB08E51-DA64-4732-8D09-224B910507EB}"/>
          </ac:picMkLst>
        </pc:picChg>
        <pc:picChg chg="add del mod">
          <ac:chgData name="Lucas A. Meyer" userId="4e080d3f-d224-418e-908f-1ef2149a2f8b" providerId="ADAL" clId="{E5FAA577-AF71-4B08-8FD2-656F832AD212}" dt="2019-10-24T21:21:17.929" v="665" actId="478"/>
          <ac:picMkLst>
            <pc:docMk/>
            <pc:sldMk cId="2798638231" sldId="2876"/>
            <ac:picMk id="9" creationId="{EE9FB03C-D437-44A3-BA9D-CE85C031D7CD}"/>
          </ac:picMkLst>
        </pc:picChg>
        <pc:picChg chg="add mod">
          <ac:chgData name="Lucas A. Meyer" userId="4e080d3f-d224-418e-908f-1ef2149a2f8b" providerId="ADAL" clId="{E5FAA577-AF71-4B08-8FD2-656F832AD212}" dt="2019-10-24T21:24:42.730" v="688" actId="164"/>
          <ac:picMkLst>
            <pc:docMk/>
            <pc:sldMk cId="2798638231" sldId="2876"/>
            <ac:picMk id="10" creationId="{610EC874-78C6-4C4B-8475-A082C98A8F70}"/>
          </ac:picMkLst>
        </pc:picChg>
        <pc:picChg chg="add mod">
          <ac:chgData name="Lucas A. Meyer" userId="4e080d3f-d224-418e-908f-1ef2149a2f8b" providerId="ADAL" clId="{E5FAA577-AF71-4B08-8FD2-656F832AD212}" dt="2019-10-24T21:24:42.730" v="688" actId="164"/>
          <ac:picMkLst>
            <pc:docMk/>
            <pc:sldMk cId="2798638231" sldId="2876"/>
            <ac:picMk id="11" creationId="{796E8F36-87D4-4EC8-AE97-02FCBA5F646F}"/>
          </ac:picMkLst>
        </pc:picChg>
        <pc:picChg chg="add mod">
          <ac:chgData name="Lucas A. Meyer" userId="4e080d3f-d224-418e-908f-1ef2149a2f8b" providerId="ADAL" clId="{E5FAA577-AF71-4B08-8FD2-656F832AD212}" dt="2019-10-24T21:24:42.730" v="688" actId="164"/>
          <ac:picMkLst>
            <pc:docMk/>
            <pc:sldMk cId="2798638231" sldId="2876"/>
            <ac:picMk id="12" creationId="{29F3BEE2-157D-4412-96BF-B17C4C2EA4AA}"/>
          </ac:picMkLst>
        </pc:picChg>
        <pc:picChg chg="add mod">
          <ac:chgData name="Lucas A. Meyer" userId="4e080d3f-d224-418e-908f-1ef2149a2f8b" providerId="ADAL" clId="{E5FAA577-AF71-4B08-8FD2-656F832AD212}" dt="2019-10-24T21:24:42.730" v="688" actId="164"/>
          <ac:picMkLst>
            <pc:docMk/>
            <pc:sldMk cId="2798638231" sldId="2876"/>
            <ac:picMk id="14" creationId="{2BBA8F3C-E99D-4E6D-9F24-9ED80AB0CA18}"/>
          </ac:picMkLst>
        </pc:picChg>
      </pc:sldChg>
      <pc:sldChg chg="addSp delSp modSp new mod ord">
        <pc:chgData name="Lucas A. Meyer" userId="4e080d3f-d224-418e-908f-1ef2149a2f8b" providerId="ADAL" clId="{E5FAA577-AF71-4B08-8FD2-656F832AD212}" dt="2019-10-24T23:25:15.093" v="5319" actId="20577"/>
        <pc:sldMkLst>
          <pc:docMk/>
          <pc:sldMk cId="1498351123" sldId="2877"/>
        </pc:sldMkLst>
        <pc:spChg chg="mod">
          <ac:chgData name="Lucas A. Meyer" userId="4e080d3f-d224-418e-908f-1ef2149a2f8b" providerId="ADAL" clId="{E5FAA577-AF71-4B08-8FD2-656F832AD212}" dt="2019-10-24T21:37:53.174" v="1018" actId="20577"/>
          <ac:spMkLst>
            <pc:docMk/>
            <pc:sldMk cId="1498351123" sldId="2877"/>
            <ac:spMk id="2" creationId="{962A6BD6-618B-4DF2-A5C1-16BB117E28A0}"/>
          </ac:spMkLst>
        </pc:spChg>
        <pc:spChg chg="add mod">
          <ac:chgData name="Lucas A. Meyer" userId="4e080d3f-d224-418e-908f-1ef2149a2f8b" providerId="ADAL" clId="{E5FAA577-AF71-4B08-8FD2-656F832AD212}" dt="2019-10-24T23:25:15.093" v="5319" actId="20577"/>
          <ac:spMkLst>
            <pc:docMk/>
            <pc:sldMk cId="1498351123" sldId="2877"/>
            <ac:spMk id="8" creationId="{A1C097F3-F2A6-4380-910E-8E4C10574D0D}"/>
          </ac:spMkLst>
        </pc:spChg>
        <pc:picChg chg="add mod modCrop">
          <ac:chgData name="Lucas A. Meyer" userId="4e080d3f-d224-418e-908f-1ef2149a2f8b" providerId="ADAL" clId="{E5FAA577-AF71-4B08-8FD2-656F832AD212}" dt="2019-10-24T21:39:31.055" v="1029" actId="1076"/>
          <ac:picMkLst>
            <pc:docMk/>
            <pc:sldMk cId="1498351123" sldId="2877"/>
            <ac:picMk id="3" creationId="{78971148-56B8-4B80-95E8-F793953E1CE5}"/>
          </ac:picMkLst>
        </pc:picChg>
        <pc:picChg chg="add del mod">
          <ac:chgData name="Lucas A. Meyer" userId="4e080d3f-d224-418e-908f-1ef2149a2f8b" providerId="ADAL" clId="{E5FAA577-AF71-4B08-8FD2-656F832AD212}" dt="2019-10-24T21:40:07.658" v="1040"/>
          <ac:picMkLst>
            <pc:docMk/>
            <pc:sldMk cId="1498351123" sldId="2877"/>
            <ac:picMk id="5" creationId="{C601A9AC-DC0A-4153-ADD8-99F4995FF46D}"/>
          </ac:picMkLst>
        </pc:picChg>
        <pc:picChg chg="add mod modCrop">
          <ac:chgData name="Lucas A. Meyer" userId="4e080d3f-d224-418e-908f-1ef2149a2f8b" providerId="ADAL" clId="{E5FAA577-AF71-4B08-8FD2-656F832AD212}" dt="2019-10-24T21:40:35.877" v="1048" actId="1076"/>
          <ac:picMkLst>
            <pc:docMk/>
            <pc:sldMk cId="1498351123" sldId="2877"/>
            <ac:picMk id="7" creationId="{41582E44-8C4B-41F7-9B29-C1F952D1ADFD}"/>
          </ac:picMkLst>
        </pc:picChg>
      </pc:sldChg>
      <pc:sldChg chg="addSp delSp modSp new mod chgLayout">
        <pc:chgData name="Lucas A. Meyer" userId="4e080d3f-d224-418e-908f-1ef2149a2f8b" providerId="ADAL" clId="{E5FAA577-AF71-4B08-8FD2-656F832AD212}" dt="2019-10-24T21:53:43.244" v="1833" actId="14100"/>
        <pc:sldMkLst>
          <pc:docMk/>
          <pc:sldMk cId="3428618715" sldId="2878"/>
        </pc:sldMkLst>
        <pc:spChg chg="del mod ord">
          <ac:chgData name="Lucas A. Meyer" userId="4e080d3f-d224-418e-908f-1ef2149a2f8b" providerId="ADAL" clId="{E5FAA577-AF71-4B08-8FD2-656F832AD212}" dt="2019-10-24T21:44:40.110" v="1316" actId="700"/>
          <ac:spMkLst>
            <pc:docMk/>
            <pc:sldMk cId="3428618715" sldId="2878"/>
            <ac:spMk id="2" creationId="{8B390B66-BD6A-437D-BB63-BA4C2CDAA84C}"/>
          </ac:spMkLst>
        </pc:spChg>
        <pc:spChg chg="del mod ord">
          <ac:chgData name="Lucas A. Meyer" userId="4e080d3f-d224-418e-908f-1ef2149a2f8b" providerId="ADAL" clId="{E5FAA577-AF71-4B08-8FD2-656F832AD212}" dt="2019-10-24T21:44:40.110" v="1316" actId="700"/>
          <ac:spMkLst>
            <pc:docMk/>
            <pc:sldMk cId="3428618715" sldId="2878"/>
            <ac:spMk id="3" creationId="{DC053C26-536D-45E5-8445-CC81381EAC9B}"/>
          </ac:spMkLst>
        </pc:spChg>
        <pc:spChg chg="del">
          <ac:chgData name="Lucas A. Meyer" userId="4e080d3f-d224-418e-908f-1ef2149a2f8b" providerId="ADAL" clId="{E5FAA577-AF71-4B08-8FD2-656F832AD212}" dt="2019-10-24T21:44:40.110" v="1316" actId="700"/>
          <ac:spMkLst>
            <pc:docMk/>
            <pc:sldMk cId="3428618715" sldId="2878"/>
            <ac:spMk id="4" creationId="{1E72CDE2-89F5-4A24-93A4-1988CF6B1FBB}"/>
          </ac:spMkLst>
        </pc:spChg>
        <pc:spChg chg="add del mod ord">
          <ac:chgData name="Lucas A. Meyer" userId="4e080d3f-d224-418e-908f-1ef2149a2f8b" providerId="ADAL" clId="{E5FAA577-AF71-4B08-8FD2-656F832AD212}" dt="2019-10-24T21:44:46.511" v="1317" actId="700"/>
          <ac:spMkLst>
            <pc:docMk/>
            <pc:sldMk cId="3428618715" sldId="2878"/>
            <ac:spMk id="5" creationId="{92E5D390-CCC3-49B0-B1A0-B3E133D7A860}"/>
          </ac:spMkLst>
        </pc:spChg>
        <pc:spChg chg="add del mod ord">
          <ac:chgData name="Lucas A. Meyer" userId="4e080d3f-d224-418e-908f-1ef2149a2f8b" providerId="ADAL" clId="{E5FAA577-AF71-4B08-8FD2-656F832AD212}" dt="2019-10-24T21:44:46.511" v="1317" actId="700"/>
          <ac:spMkLst>
            <pc:docMk/>
            <pc:sldMk cId="3428618715" sldId="2878"/>
            <ac:spMk id="6" creationId="{C2CCE5C2-80EE-4B06-A120-25B4335F90A0}"/>
          </ac:spMkLst>
        </pc:spChg>
        <pc:spChg chg="add mod ord">
          <ac:chgData name="Lucas A. Meyer" userId="4e080d3f-d224-418e-908f-1ef2149a2f8b" providerId="ADAL" clId="{E5FAA577-AF71-4B08-8FD2-656F832AD212}" dt="2019-10-24T21:44:53.465" v="1337" actId="5793"/>
          <ac:spMkLst>
            <pc:docMk/>
            <pc:sldMk cId="3428618715" sldId="2878"/>
            <ac:spMk id="7" creationId="{0BF4F9CC-7222-4A5B-BCBC-E02705EE61AE}"/>
          </ac:spMkLst>
        </pc:spChg>
        <pc:spChg chg="add mod">
          <ac:chgData name="Lucas A. Meyer" userId="4e080d3f-d224-418e-908f-1ef2149a2f8b" providerId="ADAL" clId="{E5FAA577-AF71-4B08-8FD2-656F832AD212}" dt="2019-10-24T21:53:43.244" v="1833" actId="14100"/>
          <ac:spMkLst>
            <pc:docMk/>
            <pc:sldMk cId="3428618715" sldId="2878"/>
            <ac:spMk id="12" creationId="{B98C1302-EC0E-4609-A38E-1DD0EEB7DBB1}"/>
          </ac:spMkLst>
        </pc:spChg>
        <pc:picChg chg="add mod">
          <ac:chgData name="Lucas A. Meyer" userId="4e080d3f-d224-418e-908f-1ef2149a2f8b" providerId="ADAL" clId="{E5FAA577-AF71-4B08-8FD2-656F832AD212}" dt="2019-10-24T21:53:23.551" v="1821" actId="1076"/>
          <ac:picMkLst>
            <pc:docMk/>
            <pc:sldMk cId="3428618715" sldId="2878"/>
            <ac:picMk id="9" creationId="{D04F33D6-CC28-4B52-B205-B47BFCBEC4F0}"/>
          </ac:picMkLst>
        </pc:picChg>
        <pc:picChg chg="add del mod">
          <ac:chgData name="Lucas A. Meyer" userId="4e080d3f-d224-418e-908f-1ef2149a2f8b" providerId="ADAL" clId="{E5FAA577-AF71-4B08-8FD2-656F832AD212}" dt="2019-10-24T21:46:04.960" v="1348" actId="478"/>
          <ac:picMkLst>
            <pc:docMk/>
            <pc:sldMk cId="3428618715" sldId="2878"/>
            <ac:picMk id="11" creationId="{0D7217A2-E4CE-42C3-AAB1-02B276F093DB}"/>
          </ac:picMkLst>
        </pc:picChg>
      </pc:sldChg>
      <pc:sldChg chg="addSp delSp modSp new mod chgLayout">
        <pc:chgData name="Lucas A. Meyer" userId="4e080d3f-d224-418e-908f-1ef2149a2f8b" providerId="ADAL" clId="{E5FAA577-AF71-4B08-8FD2-656F832AD212}" dt="2019-10-24T22:05:27.252" v="1921" actId="20577"/>
        <pc:sldMkLst>
          <pc:docMk/>
          <pc:sldMk cId="3976308084" sldId="2879"/>
        </pc:sldMkLst>
        <pc:spChg chg="del mod ord">
          <ac:chgData name="Lucas A. Meyer" userId="4e080d3f-d224-418e-908f-1ef2149a2f8b" providerId="ADAL" clId="{E5FAA577-AF71-4B08-8FD2-656F832AD212}" dt="2019-10-24T21:55:04.581" v="1841" actId="700"/>
          <ac:spMkLst>
            <pc:docMk/>
            <pc:sldMk cId="3976308084" sldId="2879"/>
            <ac:spMk id="2" creationId="{FA0DB4B8-0579-4ACA-90BD-3E15C00E30AC}"/>
          </ac:spMkLst>
        </pc:spChg>
        <pc:spChg chg="add mod ord">
          <ac:chgData name="Lucas A. Meyer" userId="4e080d3f-d224-418e-908f-1ef2149a2f8b" providerId="ADAL" clId="{E5FAA577-AF71-4B08-8FD2-656F832AD212}" dt="2019-10-24T22:05:27.252" v="1921" actId="20577"/>
          <ac:spMkLst>
            <pc:docMk/>
            <pc:sldMk cId="3976308084" sldId="2879"/>
            <ac:spMk id="3" creationId="{FF5A3BA7-35C7-4C5C-B330-216EBFFF5493}"/>
          </ac:spMkLst>
        </pc:spChg>
        <pc:spChg chg="add mod ord">
          <ac:chgData name="Lucas A. Meyer" userId="4e080d3f-d224-418e-908f-1ef2149a2f8b" providerId="ADAL" clId="{E5FAA577-AF71-4B08-8FD2-656F832AD212}" dt="2019-10-24T21:57:07.804" v="1917" actId="20577"/>
          <ac:spMkLst>
            <pc:docMk/>
            <pc:sldMk cId="3976308084" sldId="2879"/>
            <ac:spMk id="4" creationId="{92D343A3-A55A-4E7E-B4A7-184EB2F613A2}"/>
          </ac:spMkLst>
        </pc:spChg>
        <pc:picChg chg="add mod modCrop">
          <ac:chgData name="Lucas A. Meyer" userId="4e080d3f-d224-418e-908f-1ef2149a2f8b" providerId="ADAL" clId="{E5FAA577-AF71-4B08-8FD2-656F832AD212}" dt="2019-10-24T21:56:46.492" v="1877" actId="14100"/>
          <ac:picMkLst>
            <pc:docMk/>
            <pc:sldMk cId="3976308084" sldId="2879"/>
            <ac:picMk id="5" creationId="{9911DD32-E2A2-4E0E-B143-46481A2F01E3}"/>
          </ac:picMkLst>
        </pc:picChg>
        <pc:picChg chg="add mod">
          <ac:chgData name="Lucas A. Meyer" userId="4e080d3f-d224-418e-908f-1ef2149a2f8b" providerId="ADAL" clId="{E5FAA577-AF71-4B08-8FD2-656F832AD212}" dt="2019-10-24T21:56:42.488" v="1876" actId="1076"/>
          <ac:picMkLst>
            <pc:docMk/>
            <pc:sldMk cId="3976308084" sldId="2879"/>
            <ac:picMk id="6" creationId="{F6292BC0-A056-43EA-B192-26CE51367949}"/>
          </ac:picMkLst>
        </pc:picChg>
      </pc:sldChg>
      <pc:sldChg chg="addSp delSp modSp new mod">
        <pc:chgData name="Lucas A. Meyer" userId="4e080d3f-d224-418e-908f-1ef2149a2f8b" providerId="ADAL" clId="{E5FAA577-AF71-4B08-8FD2-656F832AD212}" dt="2019-10-24T22:08:23.014" v="1944" actId="1076"/>
        <pc:sldMkLst>
          <pc:docMk/>
          <pc:sldMk cId="1685756698" sldId="2880"/>
        </pc:sldMkLst>
        <pc:spChg chg="mod">
          <ac:chgData name="Lucas A. Meyer" userId="4e080d3f-d224-418e-908f-1ef2149a2f8b" providerId="ADAL" clId="{E5FAA577-AF71-4B08-8FD2-656F832AD212}" dt="2019-10-24T22:06:09.372" v="1938" actId="20577"/>
          <ac:spMkLst>
            <pc:docMk/>
            <pc:sldMk cId="1685756698" sldId="2880"/>
            <ac:spMk id="2" creationId="{1AFBBEA5-659C-449D-8302-B775DAD12B18}"/>
          </ac:spMkLst>
        </pc:spChg>
        <pc:spChg chg="del">
          <ac:chgData name="Lucas A. Meyer" userId="4e080d3f-d224-418e-908f-1ef2149a2f8b" providerId="ADAL" clId="{E5FAA577-AF71-4B08-8FD2-656F832AD212}" dt="2019-10-24T22:06:12.929" v="1939" actId="478"/>
          <ac:spMkLst>
            <pc:docMk/>
            <pc:sldMk cId="1685756698" sldId="2880"/>
            <ac:spMk id="3" creationId="{D6D1BB6D-0D37-4731-8053-829A83801195}"/>
          </ac:spMkLst>
        </pc:spChg>
        <pc:picChg chg="add mod">
          <ac:chgData name="Lucas A. Meyer" userId="4e080d3f-d224-418e-908f-1ef2149a2f8b" providerId="ADAL" clId="{E5FAA577-AF71-4B08-8FD2-656F832AD212}" dt="2019-10-24T22:08:07.580" v="1942" actId="1076"/>
          <ac:picMkLst>
            <pc:docMk/>
            <pc:sldMk cId="1685756698" sldId="2880"/>
            <ac:picMk id="4" creationId="{EEC7A8BF-7C73-46C2-ABA4-C2E03910E3EF}"/>
          </ac:picMkLst>
        </pc:picChg>
        <pc:picChg chg="add mod">
          <ac:chgData name="Lucas A. Meyer" userId="4e080d3f-d224-418e-908f-1ef2149a2f8b" providerId="ADAL" clId="{E5FAA577-AF71-4B08-8FD2-656F832AD212}" dt="2019-10-24T22:08:23.014" v="1944" actId="1076"/>
          <ac:picMkLst>
            <pc:docMk/>
            <pc:sldMk cId="1685756698" sldId="2880"/>
            <ac:picMk id="5" creationId="{45922A57-66AD-476D-81F5-F43F768D9905}"/>
          </ac:picMkLst>
        </pc:picChg>
      </pc:sldChg>
      <pc:sldChg chg="addSp delSp modSp add mod">
        <pc:chgData name="Lucas A. Meyer" userId="4e080d3f-d224-418e-908f-1ef2149a2f8b" providerId="ADAL" clId="{E5FAA577-AF71-4B08-8FD2-656F832AD212}" dt="2019-10-24T22:10:59.225" v="2001" actId="14100"/>
        <pc:sldMkLst>
          <pc:docMk/>
          <pc:sldMk cId="2094462847" sldId="2881"/>
        </pc:sldMkLst>
        <pc:spChg chg="mod">
          <ac:chgData name="Lucas A. Meyer" userId="4e080d3f-d224-418e-908f-1ef2149a2f8b" providerId="ADAL" clId="{E5FAA577-AF71-4B08-8FD2-656F832AD212}" dt="2019-10-24T22:09:17.395" v="1946" actId="20577"/>
          <ac:spMkLst>
            <pc:docMk/>
            <pc:sldMk cId="2094462847" sldId="2881"/>
            <ac:spMk id="3" creationId="{FF5A3BA7-35C7-4C5C-B330-216EBFFF5493}"/>
          </ac:spMkLst>
        </pc:spChg>
        <pc:spChg chg="mod">
          <ac:chgData name="Lucas A. Meyer" userId="4e080d3f-d224-418e-908f-1ef2149a2f8b" providerId="ADAL" clId="{E5FAA577-AF71-4B08-8FD2-656F832AD212}" dt="2019-10-24T22:09:27.307" v="1989" actId="20577"/>
          <ac:spMkLst>
            <pc:docMk/>
            <pc:sldMk cId="2094462847" sldId="2881"/>
            <ac:spMk id="4" creationId="{92D343A3-A55A-4E7E-B4A7-184EB2F613A2}"/>
          </ac:spMkLst>
        </pc:spChg>
        <pc:picChg chg="add mod">
          <ac:chgData name="Lucas A. Meyer" userId="4e080d3f-d224-418e-908f-1ef2149a2f8b" providerId="ADAL" clId="{E5FAA577-AF71-4B08-8FD2-656F832AD212}" dt="2019-10-24T22:10:27.730" v="1994" actId="1076"/>
          <ac:picMkLst>
            <pc:docMk/>
            <pc:sldMk cId="2094462847" sldId="2881"/>
            <ac:picMk id="2" creationId="{74D8B5E8-D194-4346-BDA9-22DF8043A4A7}"/>
          </ac:picMkLst>
        </pc:picChg>
        <pc:picChg chg="del">
          <ac:chgData name="Lucas A. Meyer" userId="4e080d3f-d224-418e-908f-1ef2149a2f8b" providerId="ADAL" clId="{E5FAA577-AF71-4B08-8FD2-656F832AD212}" dt="2019-10-24T22:09:31.243" v="1990" actId="478"/>
          <ac:picMkLst>
            <pc:docMk/>
            <pc:sldMk cId="2094462847" sldId="2881"/>
            <ac:picMk id="5" creationId="{9911DD32-E2A2-4E0E-B143-46481A2F01E3}"/>
          </ac:picMkLst>
        </pc:picChg>
        <pc:picChg chg="add mod">
          <ac:chgData name="Lucas A. Meyer" userId="4e080d3f-d224-418e-908f-1ef2149a2f8b" providerId="ADAL" clId="{E5FAA577-AF71-4B08-8FD2-656F832AD212}" dt="2019-10-24T22:10:59.225" v="2001" actId="14100"/>
          <ac:picMkLst>
            <pc:docMk/>
            <pc:sldMk cId="2094462847" sldId="2881"/>
            <ac:picMk id="7" creationId="{D4E7BBAD-C525-422C-8B5F-6B37220DD89B}"/>
          </ac:picMkLst>
        </pc:picChg>
      </pc:sldChg>
      <pc:sldChg chg="new del">
        <pc:chgData name="Lucas A. Meyer" userId="4e080d3f-d224-418e-908f-1ef2149a2f8b" providerId="ADAL" clId="{E5FAA577-AF71-4B08-8FD2-656F832AD212}" dt="2019-10-24T22:11:23.418" v="2003" actId="47"/>
        <pc:sldMkLst>
          <pc:docMk/>
          <pc:sldMk cId="1902994784" sldId="2882"/>
        </pc:sldMkLst>
      </pc:sldChg>
      <pc:sldChg chg="new del">
        <pc:chgData name="Lucas A. Meyer" userId="4e080d3f-d224-418e-908f-1ef2149a2f8b" providerId="ADAL" clId="{E5FAA577-AF71-4B08-8FD2-656F832AD212}" dt="2019-10-24T22:12:06.181" v="2005" actId="47"/>
        <pc:sldMkLst>
          <pc:docMk/>
          <pc:sldMk cId="2536932266" sldId="2882"/>
        </pc:sldMkLst>
      </pc:sldChg>
      <pc:sldChg chg="addSp delSp modSp add del mod">
        <pc:chgData name="Lucas A. Meyer" userId="4e080d3f-d224-418e-908f-1ef2149a2f8b" providerId="ADAL" clId="{E5FAA577-AF71-4B08-8FD2-656F832AD212}" dt="2019-10-24T23:02:03.071" v="3835" actId="47"/>
        <pc:sldMkLst>
          <pc:docMk/>
          <pc:sldMk cId="3410488407" sldId="2882"/>
        </pc:sldMkLst>
        <pc:spChg chg="add mod">
          <ac:chgData name="Lucas A. Meyer" userId="4e080d3f-d224-418e-908f-1ef2149a2f8b" providerId="ADAL" clId="{E5FAA577-AF71-4B08-8FD2-656F832AD212}" dt="2019-10-24T22:21:43.753" v="2083" actId="1582"/>
          <ac:spMkLst>
            <pc:docMk/>
            <pc:sldMk cId="3410488407" sldId="2882"/>
            <ac:spMk id="4" creationId="{1CA130E3-7524-48BB-95D6-D85E646BE756}"/>
          </ac:spMkLst>
        </pc:spChg>
        <pc:spChg chg="mod">
          <ac:chgData name="Lucas A. Meyer" userId="4e080d3f-d224-418e-908f-1ef2149a2f8b" providerId="ADAL" clId="{E5FAA577-AF71-4B08-8FD2-656F832AD212}" dt="2019-10-24T22:34:44.489" v="2856" actId="6549"/>
          <ac:spMkLst>
            <pc:docMk/>
            <pc:sldMk cId="3410488407" sldId="2882"/>
            <ac:spMk id="6" creationId="{00000000-0000-0000-0000-000000000000}"/>
          </ac:spMkLst>
        </pc:spChg>
        <pc:spChg chg="mod">
          <ac:chgData name="Lucas A. Meyer" userId="4e080d3f-d224-418e-908f-1ef2149a2f8b" providerId="ADAL" clId="{E5FAA577-AF71-4B08-8FD2-656F832AD212}" dt="2019-10-24T22:21:50.335" v="2084" actId="6549"/>
          <ac:spMkLst>
            <pc:docMk/>
            <pc:sldMk cId="3410488407" sldId="2882"/>
            <ac:spMk id="15" creationId="{C9B33CDD-52B1-43BD-BC80-7CD10F9AAAE6}"/>
          </ac:spMkLst>
        </pc:spChg>
        <pc:spChg chg="del">
          <ac:chgData name="Lucas A. Meyer" userId="4e080d3f-d224-418e-908f-1ef2149a2f8b" providerId="ADAL" clId="{E5FAA577-AF71-4B08-8FD2-656F832AD212}" dt="2019-10-24T22:14:06.231" v="2007" actId="478"/>
          <ac:spMkLst>
            <pc:docMk/>
            <pc:sldMk cId="3410488407" sldId="2882"/>
            <ac:spMk id="24" creationId="{A4401397-8164-5C46-819F-5E7FA06FFDA5}"/>
          </ac:spMkLst>
        </pc:spChg>
        <pc:spChg chg="del">
          <ac:chgData name="Lucas A. Meyer" userId="4e080d3f-d224-418e-908f-1ef2149a2f8b" providerId="ADAL" clId="{E5FAA577-AF71-4B08-8FD2-656F832AD212}" dt="2019-10-24T22:17:55.997" v="2072" actId="478"/>
          <ac:spMkLst>
            <pc:docMk/>
            <pc:sldMk cId="3410488407" sldId="2882"/>
            <ac:spMk id="25" creationId="{705D62BF-9CC4-7947-AD09-0693ACF07427}"/>
          </ac:spMkLst>
        </pc:spChg>
        <pc:grpChg chg="del">
          <ac:chgData name="Lucas A. Meyer" userId="4e080d3f-d224-418e-908f-1ef2149a2f8b" providerId="ADAL" clId="{E5FAA577-AF71-4B08-8FD2-656F832AD212}" dt="2019-10-24T22:21:53.312" v="2085" actId="478"/>
          <ac:grpSpMkLst>
            <pc:docMk/>
            <pc:sldMk cId="3410488407" sldId="2882"/>
            <ac:grpSpMk id="2" creationId="{B350D63E-6CD2-4350-BEB4-AA4773D060AF}"/>
          </ac:grpSpMkLst>
        </pc:grpChg>
        <pc:picChg chg="add mod">
          <ac:chgData name="Lucas A. Meyer" userId="4e080d3f-d224-418e-908f-1ef2149a2f8b" providerId="ADAL" clId="{E5FAA577-AF71-4B08-8FD2-656F832AD212}" dt="2019-10-24T22:18:13.139" v="2076" actId="1076"/>
          <ac:picMkLst>
            <pc:docMk/>
            <pc:sldMk cId="3410488407" sldId="2882"/>
            <ac:picMk id="3" creationId="{DE3293F8-D843-4B3F-A0A2-A44033ABEB1D}"/>
          </ac:picMkLst>
        </pc:picChg>
        <pc:cxnChg chg="del">
          <ac:chgData name="Lucas A. Meyer" userId="4e080d3f-d224-418e-908f-1ef2149a2f8b" providerId="ADAL" clId="{E5FAA577-AF71-4B08-8FD2-656F832AD212}" dt="2019-10-24T22:21:55.114" v="2086" actId="478"/>
          <ac:cxnSpMkLst>
            <pc:docMk/>
            <pc:sldMk cId="3410488407" sldId="2882"/>
            <ac:cxnSpMk id="28" creationId="{B3EE1C81-B9F0-5845-BBE4-0E14DD135A3F}"/>
          </ac:cxnSpMkLst>
        </pc:cxnChg>
      </pc:sldChg>
      <pc:sldChg chg="addSp delSp modSp new mod">
        <pc:chgData name="Lucas A. Meyer" userId="4e080d3f-d224-418e-908f-1ef2149a2f8b" providerId="ADAL" clId="{E5FAA577-AF71-4B08-8FD2-656F832AD212}" dt="2019-10-24T23:05:10.689" v="4039" actId="20577"/>
        <pc:sldMkLst>
          <pc:docMk/>
          <pc:sldMk cId="1381339910" sldId="2883"/>
        </pc:sldMkLst>
        <pc:spChg chg="mod">
          <ac:chgData name="Lucas A. Meyer" userId="4e080d3f-d224-418e-908f-1ef2149a2f8b" providerId="ADAL" clId="{E5FAA577-AF71-4B08-8FD2-656F832AD212}" dt="2019-10-24T22:40:13.137" v="2888" actId="20577"/>
          <ac:spMkLst>
            <pc:docMk/>
            <pc:sldMk cId="1381339910" sldId="2883"/>
            <ac:spMk id="2" creationId="{3D0D2FE7-93D3-439D-ABBD-1FC5AF37A609}"/>
          </ac:spMkLst>
        </pc:spChg>
        <pc:spChg chg="del">
          <ac:chgData name="Lucas A. Meyer" userId="4e080d3f-d224-418e-908f-1ef2149a2f8b" providerId="ADAL" clId="{E5FAA577-AF71-4B08-8FD2-656F832AD212}" dt="2019-10-24T22:39:21.155" v="2866" actId="478"/>
          <ac:spMkLst>
            <pc:docMk/>
            <pc:sldMk cId="1381339910" sldId="2883"/>
            <ac:spMk id="3" creationId="{0BD731F2-0140-407C-A4F7-8550A563185A}"/>
          </ac:spMkLst>
        </pc:spChg>
        <pc:spChg chg="add mod">
          <ac:chgData name="Lucas A. Meyer" userId="4e080d3f-d224-418e-908f-1ef2149a2f8b" providerId="ADAL" clId="{E5FAA577-AF71-4B08-8FD2-656F832AD212}" dt="2019-10-24T23:05:10.689" v="4039" actId="20577"/>
          <ac:spMkLst>
            <pc:docMk/>
            <pc:sldMk cId="1381339910" sldId="2883"/>
            <ac:spMk id="9" creationId="{63124801-F83E-4729-8469-C313B844143D}"/>
          </ac:spMkLst>
        </pc:spChg>
        <pc:grpChg chg="add mod">
          <ac:chgData name="Lucas A. Meyer" userId="4e080d3f-d224-418e-908f-1ef2149a2f8b" providerId="ADAL" clId="{E5FAA577-AF71-4B08-8FD2-656F832AD212}" dt="2019-10-24T22:49:27.314" v="2900" actId="1076"/>
          <ac:grpSpMkLst>
            <pc:docMk/>
            <pc:sldMk cId="1381339910" sldId="2883"/>
            <ac:grpSpMk id="8" creationId="{26C493AE-8776-47E2-A6EA-801C3AFD1090}"/>
          </ac:grpSpMkLst>
        </pc:grpChg>
        <pc:picChg chg="add del mod">
          <ac:chgData name="Lucas A. Meyer" userId="4e080d3f-d224-418e-908f-1ef2149a2f8b" providerId="ADAL" clId="{E5FAA577-AF71-4B08-8FD2-656F832AD212}" dt="2019-10-24T22:40:08.697" v="2874" actId="478"/>
          <ac:picMkLst>
            <pc:docMk/>
            <pc:sldMk cId="1381339910" sldId="2883"/>
            <ac:picMk id="4" creationId="{CECA457C-9265-4636-81D1-0746EEE74F72}"/>
          </ac:picMkLst>
        </pc:picChg>
        <pc:picChg chg="add del mod">
          <ac:chgData name="Lucas A. Meyer" userId="4e080d3f-d224-418e-908f-1ef2149a2f8b" providerId="ADAL" clId="{E5FAA577-AF71-4B08-8FD2-656F832AD212}" dt="2019-10-24T22:40:06.525" v="2873" actId="478"/>
          <ac:picMkLst>
            <pc:docMk/>
            <pc:sldMk cId="1381339910" sldId="2883"/>
            <ac:picMk id="5" creationId="{CE1A3ED0-3055-4A90-947B-55119D62CAC8}"/>
          </ac:picMkLst>
        </pc:picChg>
        <pc:picChg chg="add mod">
          <ac:chgData name="Lucas A. Meyer" userId="4e080d3f-d224-418e-908f-1ef2149a2f8b" providerId="ADAL" clId="{E5FAA577-AF71-4B08-8FD2-656F832AD212}" dt="2019-10-24T22:49:13.157" v="2896" actId="164"/>
          <ac:picMkLst>
            <pc:docMk/>
            <pc:sldMk cId="1381339910" sldId="2883"/>
            <ac:picMk id="6" creationId="{250FF619-9A4E-4511-B45E-35F2AECB0439}"/>
          </ac:picMkLst>
        </pc:picChg>
        <pc:picChg chg="add mod">
          <ac:chgData name="Lucas A. Meyer" userId="4e080d3f-d224-418e-908f-1ef2149a2f8b" providerId="ADAL" clId="{E5FAA577-AF71-4B08-8FD2-656F832AD212}" dt="2019-10-24T22:49:13.157" v="2896" actId="164"/>
          <ac:picMkLst>
            <pc:docMk/>
            <pc:sldMk cId="1381339910" sldId="2883"/>
            <ac:picMk id="7" creationId="{0D4E6FFA-98B5-44C3-9E65-E75AF093A57A}"/>
          </ac:picMkLst>
        </pc:picChg>
      </pc:sldChg>
      <pc:sldChg chg="new del">
        <pc:chgData name="Lucas A. Meyer" userId="4e080d3f-d224-418e-908f-1ef2149a2f8b" providerId="ADAL" clId="{E5FAA577-AF71-4B08-8FD2-656F832AD212}" dt="2019-10-24T22:39:05.352" v="2858" actId="680"/>
        <pc:sldMkLst>
          <pc:docMk/>
          <pc:sldMk cId="1390266778" sldId="2883"/>
        </pc:sldMkLst>
      </pc:sldChg>
      <pc:sldChg chg="modSp add mod">
        <pc:chgData name="Lucas A. Meyer" userId="4e080d3f-d224-418e-908f-1ef2149a2f8b" providerId="ADAL" clId="{E5FAA577-AF71-4B08-8FD2-656F832AD212}" dt="2019-10-24T23:04:50.313" v="4035" actId="14100"/>
        <pc:sldMkLst>
          <pc:docMk/>
          <pc:sldMk cId="2681338185" sldId="2884"/>
        </pc:sldMkLst>
        <pc:spChg chg="mod">
          <ac:chgData name="Lucas A. Meyer" userId="4e080d3f-d224-418e-908f-1ef2149a2f8b" providerId="ADAL" clId="{E5FAA577-AF71-4B08-8FD2-656F832AD212}" dt="2019-10-24T23:04:50.313" v="4035" actId="14100"/>
          <ac:spMkLst>
            <pc:docMk/>
            <pc:sldMk cId="2681338185" sldId="2884"/>
            <ac:spMk id="6" creationId="{00000000-0000-0000-0000-000000000000}"/>
          </ac:spMkLst>
        </pc:spChg>
      </pc:sldChg>
      <pc:sldChg chg="addSp delSp modSp add mod">
        <pc:chgData name="Lucas A. Meyer" userId="4e080d3f-d224-418e-908f-1ef2149a2f8b" providerId="ADAL" clId="{E5FAA577-AF71-4B08-8FD2-656F832AD212}" dt="2019-10-24T23:22:00.595" v="5304" actId="14100"/>
        <pc:sldMkLst>
          <pc:docMk/>
          <pc:sldMk cId="1415744770" sldId="2885"/>
        </pc:sldMkLst>
        <pc:spChg chg="mod">
          <ac:chgData name="Lucas A. Meyer" userId="4e080d3f-d224-418e-908f-1ef2149a2f8b" providerId="ADAL" clId="{E5FAA577-AF71-4B08-8FD2-656F832AD212}" dt="2019-10-24T23:13:59.999" v="4463" actId="20577"/>
          <ac:spMkLst>
            <pc:docMk/>
            <pc:sldMk cId="1415744770" sldId="2885"/>
            <ac:spMk id="7" creationId="{0BF4F9CC-7222-4A5B-BCBC-E02705EE61AE}"/>
          </ac:spMkLst>
        </pc:spChg>
        <pc:spChg chg="mod">
          <ac:chgData name="Lucas A. Meyer" userId="4e080d3f-d224-418e-908f-1ef2149a2f8b" providerId="ADAL" clId="{E5FAA577-AF71-4B08-8FD2-656F832AD212}" dt="2019-10-24T23:20:16" v="5298" actId="6549"/>
          <ac:spMkLst>
            <pc:docMk/>
            <pc:sldMk cId="1415744770" sldId="2885"/>
            <ac:spMk id="12" creationId="{B98C1302-EC0E-4609-A38E-1DD0EEB7DBB1}"/>
          </ac:spMkLst>
        </pc:spChg>
        <pc:picChg chg="add del mod">
          <ac:chgData name="Lucas A. Meyer" userId="4e080d3f-d224-418e-908f-1ef2149a2f8b" providerId="ADAL" clId="{E5FAA577-AF71-4B08-8FD2-656F832AD212}" dt="2019-10-24T23:20:23.023" v="5299" actId="478"/>
          <ac:picMkLst>
            <pc:docMk/>
            <pc:sldMk cId="1415744770" sldId="2885"/>
            <ac:picMk id="2" creationId="{E0E4C8D3-CBB6-4196-BEEA-C44F726C2C49}"/>
          </ac:picMkLst>
        </pc:picChg>
        <pc:picChg chg="add mod">
          <ac:chgData name="Lucas A. Meyer" userId="4e080d3f-d224-418e-908f-1ef2149a2f8b" providerId="ADAL" clId="{E5FAA577-AF71-4B08-8FD2-656F832AD212}" dt="2019-10-24T23:22:00.595" v="5304" actId="14100"/>
          <ac:picMkLst>
            <pc:docMk/>
            <pc:sldMk cId="1415744770" sldId="2885"/>
            <ac:picMk id="3" creationId="{2D574F41-025D-4956-96B8-609AC3BA6176}"/>
          </ac:picMkLst>
        </pc:picChg>
        <pc:picChg chg="del mod">
          <ac:chgData name="Lucas A. Meyer" userId="4e080d3f-d224-418e-908f-1ef2149a2f8b" providerId="ADAL" clId="{E5FAA577-AF71-4B08-8FD2-656F832AD212}" dt="2019-10-24T23:06:23.487" v="4238" actId="478"/>
          <ac:picMkLst>
            <pc:docMk/>
            <pc:sldMk cId="1415744770" sldId="2885"/>
            <ac:picMk id="9" creationId="{D04F33D6-CC28-4B52-B205-B47BFCBEC4F0}"/>
          </ac:picMkLst>
        </pc:picChg>
      </pc:sldChg>
      <pc:sldChg chg="addSp delSp modSp new add del mod ord">
        <pc:chgData name="Lucas A. Meyer" userId="4e080d3f-d224-418e-908f-1ef2149a2f8b" providerId="ADAL" clId="{E5FAA577-AF71-4B08-8FD2-656F832AD212}" dt="2019-10-24T23:18:16.530" v="5076" actId="20577"/>
        <pc:sldMkLst>
          <pc:docMk/>
          <pc:sldMk cId="2611982163" sldId="2886"/>
        </pc:sldMkLst>
        <pc:spChg chg="mod">
          <ac:chgData name="Lucas A. Meyer" userId="4e080d3f-d224-418e-908f-1ef2149a2f8b" providerId="ADAL" clId="{E5FAA577-AF71-4B08-8FD2-656F832AD212}" dt="2019-10-24T23:14:36.016" v="4539" actId="313"/>
          <ac:spMkLst>
            <pc:docMk/>
            <pc:sldMk cId="2611982163" sldId="2886"/>
            <ac:spMk id="2" creationId="{7FFBA139-721D-4482-AC19-D72975E6AE10}"/>
          </ac:spMkLst>
        </pc:spChg>
        <pc:spChg chg="add mod">
          <ac:chgData name="Lucas A. Meyer" userId="4e080d3f-d224-418e-908f-1ef2149a2f8b" providerId="ADAL" clId="{E5FAA577-AF71-4B08-8FD2-656F832AD212}" dt="2019-10-24T23:13:16.790" v="4451" actId="1076"/>
          <ac:spMkLst>
            <pc:docMk/>
            <pc:sldMk cId="2611982163" sldId="2886"/>
            <ac:spMk id="5" creationId="{B55A7215-F42E-4943-AEA2-E39C51FF6C4A}"/>
          </ac:spMkLst>
        </pc:spChg>
        <pc:spChg chg="add mod">
          <ac:chgData name="Lucas A. Meyer" userId="4e080d3f-d224-418e-908f-1ef2149a2f8b" providerId="ADAL" clId="{E5FAA577-AF71-4B08-8FD2-656F832AD212}" dt="2019-10-24T23:18:16.530" v="5076" actId="20577"/>
          <ac:spMkLst>
            <pc:docMk/>
            <pc:sldMk cId="2611982163" sldId="2886"/>
            <ac:spMk id="6" creationId="{4123999F-6E67-4D2D-896E-4FFCC4B7AA30}"/>
          </ac:spMkLst>
        </pc:spChg>
        <pc:picChg chg="add del mod">
          <ac:chgData name="Lucas A. Meyer" userId="4e080d3f-d224-418e-908f-1ef2149a2f8b" providerId="ADAL" clId="{E5FAA577-AF71-4B08-8FD2-656F832AD212}" dt="2019-10-24T23:14:45.511" v="4540" actId="478"/>
          <ac:picMkLst>
            <pc:docMk/>
            <pc:sldMk cId="2611982163" sldId="2886"/>
            <ac:picMk id="3" creationId="{23116A1B-6404-4C59-85DB-A97278096CA8}"/>
          </ac:picMkLst>
        </pc:picChg>
        <pc:picChg chg="add mod">
          <ac:chgData name="Lucas A. Meyer" userId="4e080d3f-d224-418e-908f-1ef2149a2f8b" providerId="ADAL" clId="{E5FAA577-AF71-4B08-8FD2-656F832AD212}" dt="2019-10-24T23:14:58.391" v="4541" actId="1076"/>
          <ac:picMkLst>
            <pc:docMk/>
            <pc:sldMk cId="2611982163" sldId="2886"/>
            <ac:picMk id="4" creationId="{A1054BD7-9C8F-4DBD-B1E6-2B2D398C4541}"/>
          </ac:picMkLst>
        </pc:picChg>
      </pc:sldChg>
      <pc:sldChg chg="modSp add mod">
        <pc:chgData name="Lucas A. Meyer" userId="4e080d3f-d224-418e-908f-1ef2149a2f8b" providerId="ADAL" clId="{E5FAA577-AF71-4B08-8FD2-656F832AD212}" dt="2019-10-24T23:20:08.947" v="5297" actId="20577"/>
        <pc:sldMkLst>
          <pc:docMk/>
          <pc:sldMk cId="2332008166" sldId="2887"/>
        </pc:sldMkLst>
        <pc:spChg chg="mod">
          <ac:chgData name="Lucas A. Meyer" userId="4e080d3f-d224-418e-908f-1ef2149a2f8b" providerId="ADAL" clId="{E5FAA577-AF71-4B08-8FD2-656F832AD212}" dt="2019-10-24T23:18:41.091" v="5106" actId="20577"/>
          <ac:spMkLst>
            <pc:docMk/>
            <pc:sldMk cId="2332008166" sldId="2887"/>
            <ac:spMk id="7" creationId="{0BF4F9CC-7222-4A5B-BCBC-E02705EE61AE}"/>
          </ac:spMkLst>
        </pc:spChg>
        <pc:spChg chg="mod">
          <ac:chgData name="Lucas A. Meyer" userId="4e080d3f-d224-418e-908f-1ef2149a2f8b" providerId="ADAL" clId="{E5FAA577-AF71-4B08-8FD2-656F832AD212}" dt="2019-10-24T23:20:08.947" v="5297" actId="20577"/>
          <ac:spMkLst>
            <pc:docMk/>
            <pc:sldMk cId="2332008166" sldId="2887"/>
            <ac:spMk id="12" creationId="{B98C1302-EC0E-4609-A38E-1DD0EEB7DBB1}"/>
          </ac:spMkLst>
        </pc:spChg>
      </pc:sldChg>
      <pc:sldChg chg="modSp new del mod">
        <pc:chgData name="Lucas A. Meyer" userId="4e080d3f-d224-418e-908f-1ef2149a2f8b" providerId="ADAL" clId="{E5FAA577-AF71-4B08-8FD2-656F832AD212}" dt="2019-10-24T23:16:29.145" v="4731" actId="47"/>
        <pc:sldMkLst>
          <pc:docMk/>
          <pc:sldMk cId="3415542100" sldId="2887"/>
        </pc:sldMkLst>
        <pc:spChg chg="mod">
          <ac:chgData name="Lucas A. Meyer" userId="4e080d3f-d224-418e-908f-1ef2149a2f8b" providerId="ADAL" clId="{E5FAA577-AF71-4B08-8FD2-656F832AD212}" dt="2019-10-24T23:16:24.459" v="4730" actId="20577"/>
          <ac:spMkLst>
            <pc:docMk/>
            <pc:sldMk cId="3415542100" sldId="2887"/>
            <ac:spMk id="2" creationId="{AE1A4989-374E-4F1E-A9F3-FF199CF7368E}"/>
          </ac:spMkLst>
        </pc:spChg>
      </pc:sldChg>
      <pc:sldChg chg="del">
        <pc:chgData name="Lucas A. Meyer" userId="4e080d3f-d224-418e-908f-1ef2149a2f8b" providerId="ADAL" clId="{E5FAA577-AF71-4B08-8FD2-656F832AD212}" dt="2019-10-24T20:00:14.786" v="0" actId="47"/>
        <pc:sldMkLst>
          <pc:docMk/>
          <pc:sldMk cId="2249899327" sldId="4299"/>
        </pc:sldMkLst>
      </pc:sldChg>
      <pc:sldChg chg="del">
        <pc:chgData name="Lucas A. Meyer" userId="4e080d3f-d224-418e-908f-1ef2149a2f8b" providerId="ADAL" clId="{E5FAA577-AF71-4B08-8FD2-656F832AD212}" dt="2019-10-24T20:00:14.786" v="0" actId="47"/>
        <pc:sldMkLst>
          <pc:docMk/>
          <pc:sldMk cId="3796406716" sldId="4333"/>
        </pc:sldMkLst>
      </pc:sldChg>
      <pc:sldChg chg="del">
        <pc:chgData name="Lucas A. Meyer" userId="4e080d3f-d224-418e-908f-1ef2149a2f8b" providerId="ADAL" clId="{E5FAA577-AF71-4B08-8FD2-656F832AD212}" dt="2019-10-24T20:00:14.786" v="0" actId="47"/>
        <pc:sldMkLst>
          <pc:docMk/>
          <pc:sldMk cId="526151681" sldId="4334"/>
        </pc:sldMkLst>
      </pc:sldChg>
      <pc:sldMasterChg chg="delSldLayout modSldLayout">
        <pc:chgData name="Lucas A. Meyer" userId="4e080d3f-d224-418e-908f-1ef2149a2f8b" providerId="ADAL" clId="{E5FAA577-AF71-4B08-8FD2-656F832AD212}" dt="2019-10-24T23:22:59.278" v="5313" actId="478"/>
        <pc:sldMasterMkLst>
          <pc:docMk/>
          <pc:sldMasterMk cId="2722812506" sldId="2147483668"/>
        </pc:sldMasterMkLst>
        <pc:sldLayoutChg chg="delSp mod">
          <pc:chgData name="Lucas A. Meyer" userId="4e080d3f-d224-418e-908f-1ef2149a2f8b" providerId="ADAL" clId="{E5FAA577-AF71-4B08-8FD2-656F832AD212}" dt="2019-10-24T20:07:33.852" v="6" actId="478"/>
          <pc:sldLayoutMkLst>
            <pc:docMk/>
            <pc:sldMasterMk cId="2722812506" sldId="2147483668"/>
            <pc:sldLayoutMk cId="417664602" sldId="2147483669"/>
          </pc:sldLayoutMkLst>
          <pc:picChg chg="del">
            <ac:chgData name="Lucas A. Meyer" userId="4e080d3f-d224-418e-908f-1ef2149a2f8b" providerId="ADAL" clId="{E5FAA577-AF71-4B08-8FD2-656F832AD212}" dt="2019-10-24T20:07:33.852" v="6" actId="478"/>
            <ac:picMkLst>
              <pc:docMk/>
              <pc:sldMasterMk cId="2722812506" sldId="2147483668"/>
              <pc:sldLayoutMk cId="417664602" sldId="2147483669"/>
              <ac:picMk id="8" creationId="{73CD84F1-8450-4E65-98F7-AC15E9F810B9}"/>
            </ac:picMkLst>
          </pc:picChg>
        </pc:sldLayoutChg>
        <pc:sldLayoutChg chg="addSp delSp modSp mod">
          <pc:chgData name="Lucas A. Meyer" userId="4e080d3f-d224-418e-908f-1ef2149a2f8b" providerId="ADAL" clId="{E5FAA577-AF71-4B08-8FD2-656F832AD212}" dt="2019-10-24T20:22:12.108" v="165" actId="478"/>
          <pc:sldLayoutMkLst>
            <pc:docMk/>
            <pc:sldMasterMk cId="2722812506" sldId="2147483668"/>
            <pc:sldLayoutMk cId="2735881011" sldId="2147483670"/>
          </pc:sldLayoutMkLst>
          <pc:picChg chg="add mod modCrop">
            <ac:chgData name="Lucas A. Meyer" userId="4e080d3f-d224-418e-908f-1ef2149a2f8b" providerId="ADAL" clId="{E5FAA577-AF71-4B08-8FD2-656F832AD212}" dt="2019-10-24T20:20:43.132" v="14" actId="1076"/>
            <ac:picMkLst>
              <pc:docMk/>
              <pc:sldMasterMk cId="2722812506" sldId="2147483668"/>
              <pc:sldLayoutMk cId="2735881011" sldId="2147483670"/>
              <ac:picMk id="4" creationId="{4EEECA46-2271-4A87-BAB9-4B5D56DE1C2B}"/>
            </ac:picMkLst>
          </pc:picChg>
          <pc:picChg chg="del mod">
            <ac:chgData name="Lucas A. Meyer" userId="4e080d3f-d224-418e-908f-1ef2149a2f8b" providerId="ADAL" clId="{E5FAA577-AF71-4B08-8FD2-656F832AD212}" dt="2019-10-24T20:22:12.108" v="165" actId="478"/>
            <ac:picMkLst>
              <pc:docMk/>
              <pc:sldMasterMk cId="2722812506" sldId="2147483668"/>
              <pc:sldLayoutMk cId="2735881011" sldId="2147483670"/>
              <ac:picMk id="7" creationId="{DDC08157-A48C-4ACA-A5BB-EE2A866E103C}"/>
            </ac:picMkLst>
          </pc:picChg>
          <pc:picChg chg="del">
            <ac:chgData name="Lucas A. Meyer" userId="4e080d3f-d224-418e-908f-1ef2149a2f8b" providerId="ADAL" clId="{E5FAA577-AF71-4B08-8FD2-656F832AD212}" dt="2019-10-24T20:20:13.642" v="7" actId="478"/>
            <ac:picMkLst>
              <pc:docMk/>
              <pc:sldMasterMk cId="2722812506" sldId="2147483668"/>
              <pc:sldLayoutMk cId="2735881011" sldId="2147483670"/>
              <ac:picMk id="8" creationId="{73CD84F1-8450-4E65-98F7-AC15E9F810B9}"/>
            </ac:picMkLst>
          </pc:picChg>
        </pc:sldLayoutChg>
        <pc:sldLayoutChg chg="delSp mod">
          <pc:chgData name="Lucas A. Meyer" userId="4e080d3f-d224-418e-908f-1ef2149a2f8b" providerId="ADAL" clId="{E5FAA577-AF71-4B08-8FD2-656F832AD212}" dt="2019-10-24T23:22:28.037" v="5306" actId="478"/>
          <pc:sldLayoutMkLst>
            <pc:docMk/>
            <pc:sldMasterMk cId="2722812506" sldId="2147483668"/>
            <pc:sldLayoutMk cId="1632653254" sldId="2147483673"/>
          </pc:sldLayoutMkLst>
          <pc:spChg chg="del">
            <ac:chgData name="Lucas A. Meyer" userId="4e080d3f-d224-418e-908f-1ef2149a2f8b" providerId="ADAL" clId="{E5FAA577-AF71-4B08-8FD2-656F832AD212}" dt="2019-10-24T23:22:28.037" v="5306" actId="478"/>
            <ac:spMkLst>
              <pc:docMk/>
              <pc:sldMasterMk cId="2722812506" sldId="2147483668"/>
              <pc:sldLayoutMk cId="1632653254" sldId="2147483673"/>
              <ac:spMk id="5" creationId="{1D089C17-5D62-4DAE-942D-D40C151C3031}"/>
            </ac:spMkLst>
          </pc:spChg>
        </pc:sldLayoutChg>
        <pc:sldLayoutChg chg="delSp mod">
          <pc:chgData name="Lucas A. Meyer" userId="4e080d3f-d224-418e-908f-1ef2149a2f8b" providerId="ADAL" clId="{E5FAA577-AF71-4B08-8FD2-656F832AD212}" dt="2019-10-24T23:22:32.210" v="5307" actId="478"/>
          <pc:sldLayoutMkLst>
            <pc:docMk/>
            <pc:sldMasterMk cId="2722812506" sldId="2147483668"/>
            <pc:sldLayoutMk cId="1979356665" sldId="2147483674"/>
          </pc:sldLayoutMkLst>
          <pc:spChg chg="del">
            <ac:chgData name="Lucas A. Meyer" userId="4e080d3f-d224-418e-908f-1ef2149a2f8b" providerId="ADAL" clId="{E5FAA577-AF71-4B08-8FD2-656F832AD212}" dt="2019-10-24T23:22:32.210" v="5307" actId="478"/>
            <ac:spMkLst>
              <pc:docMk/>
              <pc:sldMasterMk cId="2722812506" sldId="2147483668"/>
              <pc:sldLayoutMk cId="1979356665" sldId="2147483674"/>
              <ac:spMk id="4" creationId="{68D1B92E-3860-4FB0-9E15-5C8A7C127DB4}"/>
            </ac:spMkLst>
          </pc:spChg>
        </pc:sldLayoutChg>
        <pc:sldLayoutChg chg="delSp mod">
          <pc:chgData name="Lucas A. Meyer" userId="4e080d3f-d224-418e-908f-1ef2149a2f8b" providerId="ADAL" clId="{E5FAA577-AF71-4B08-8FD2-656F832AD212}" dt="2019-10-24T23:22:38.558" v="5308" actId="478"/>
          <pc:sldLayoutMkLst>
            <pc:docMk/>
            <pc:sldMasterMk cId="2722812506" sldId="2147483668"/>
            <pc:sldLayoutMk cId="4176337095" sldId="2147483676"/>
          </pc:sldLayoutMkLst>
          <pc:spChg chg="del">
            <ac:chgData name="Lucas A. Meyer" userId="4e080d3f-d224-418e-908f-1ef2149a2f8b" providerId="ADAL" clId="{E5FAA577-AF71-4B08-8FD2-656F832AD212}" dt="2019-10-24T23:22:38.558" v="5308" actId="478"/>
            <ac:spMkLst>
              <pc:docMk/>
              <pc:sldMasterMk cId="2722812506" sldId="2147483668"/>
              <pc:sldLayoutMk cId="4176337095" sldId="2147483676"/>
              <ac:spMk id="5" creationId="{CD80932C-65EF-4E28-A81B-BAADA6004517}"/>
            </ac:spMkLst>
          </pc:spChg>
        </pc:sldLayoutChg>
        <pc:sldLayoutChg chg="delSp mod">
          <pc:chgData name="Lucas A. Meyer" userId="4e080d3f-d224-418e-908f-1ef2149a2f8b" providerId="ADAL" clId="{E5FAA577-AF71-4B08-8FD2-656F832AD212}" dt="2019-10-24T23:22:17.930" v="5305" actId="478"/>
          <pc:sldLayoutMkLst>
            <pc:docMk/>
            <pc:sldMasterMk cId="2722812506" sldId="2147483668"/>
            <pc:sldLayoutMk cId="1776078583" sldId="2147483677"/>
          </pc:sldLayoutMkLst>
          <pc:spChg chg="del">
            <ac:chgData name="Lucas A. Meyer" userId="4e080d3f-d224-418e-908f-1ef2149a2f8b" providerId="ADAL" clId="{E5FAA577-AF71-4B08-8FD2-656F832AD212}" dt="2019-10-24T23:22:17.930" v="5305" actId="478"/>
            <ac:spMkLst>
              <pc:docMk/>
              <pc:sldMasterMk cId="2722812506" sldId="2147483668"/>
              <pc:sldLayoutMk cId="1776078583" sldId="2147483677"/>
              <ac:spMk id="3" creationId="{19072A28-05BA-4315-89F4-186BF9FC811B}"/>
            </ac:spMkLst>
          </pc:spChg>
        </pc:sldLayoutChg>
        <pc:sldLayoutChg chg="delSp mod">
          <pc:chgData name="Lucas A. Meyer" userId="4e080d3f-d224-418e-908f-1ef2149a2f8b" providerId="ADAL" clId="{E5FAA577-AF71-4B08-8FD2-656F832AD212}" dt="2019-10-24T23:22:42.820" v="5309" actId="478"/>
          <pc:sldLayoutMkLst>
            <pc:docMk/>
            <pc:sldMasterMk cId="2722812506" sldId="2147483668"/>
            <pc:sldLayoutMk cId="3934979492" sldId="2147483678"/>
          </pc:sldLayoutMkLst>
          <pc:spChg chg="del">
            <ac:chgData name="Lucas A. Meyer" userId="4e080d3f-d224-418e-908f-1ef2149a2f8b" providerId="ADAL" clId="{E5FAA577-AF71-4B08-8FD2-656F832AD212}" dt="2019-10-24T23:22:42.820" v="5309" actId="478"/>
            <ac:spMkLst>
              <pc:docMk/>
              <pc:sldMasterMk cId="2722812506" sldId="2147483668"/>
              <pc:sldLayoutMk cId="3934979492" sldId="2147483678"/>
              <ac:spMk id="4" creationId="{384769FC-E3AC-4366-B543-C14473B21D02}"/>
            </ac:spMkLst>
          </pc:spChg>
        </pc:sldLayoutChg>
        <pc:sldLayoutChg chg="delSp mod">
          <pc:chgData name="Lucas A. Meyer" userId="4e080d3f-d224-418e-908f-1ef2149a2f8b" providerId="ADAL" clId="{E5FAA577-AF71-4B08-8FD2-656F832AD212}" dt="2019-10-24T23:22:45.465" v="5310" actId="478"/>
          <pc:sldLayoutMkLst>
            <pc:docMk/>
            <pc:sldMasterMk cId="2722812506" sldId="2147483668"/>
            <pc:sldLayoutMk cId="3934322346" sldId="2147483679"/>
          </pc:sldLayoutMkLst>
          <pc:spChg chg="del">
            <ac:chgData name="Lucas A. Meyer" userId="4e080d3f-d224-418e-908f-1ef2149a2f8b" providerId="ADAL" clId="{E5FAA577-AF71-4B08-8FD2-656F832AD212}" dt="2019-10-24T23:22:45.465" v="5310" actId="478"/>
            <ac:spMkLst>
              <pc:docMk/>
              <pc:sldMasterMk cId="2722812506" sldId="2147483668"/>
              <pc:sldLayoutMk cId="3934322346" sldId="2147483679"/>
              <ac:spMk id="3" creationId="{A31B07FD-7E4B-456A-87C1-A6FFEFE72DC3}"/>
            </ac:spMkLst>
          </pc:spChg>
        </pc:sldLayoutChg>
        <pc:sldLayoutChg chg="delSp mod">
          <pc:chgData name="Lucas A. Meyer" userId="4e080d3f-d224-418e-908f-1ef2149a2f8b" providerId="ADAL" clId="{E5FAA577-AF71-4B08-8FD2-656F832AD212}" dt="2019-10-24T23:22:52.976" v="5311" actId="478"/>
          <pc:sldLayoutMkLst>
            <pc:docMk/>
            <pc:sldMasterMk cId="2722812506" sldId="2147483668"/>
            <pc:sldLayoutMk cId="843989057" sldId="2147483684"/>
          </pc:sldLayoutMkLst>
          <pc:spChg chg="del">
            <ac:chgData name="Lucas A. Meyer" userId="4e080d3f-d224-418e-908f-1ef2149a2f8b" providerId="ADAL" clId="{E5FAA577-AF71-4B08-8FD2-656F832AD212}" dt="2019-10-24T23:22:52.976" v="5311" actId="478"/>
            <ac:spMkLst>
              <pc:docMk/>
              <pc:sldMasterMk cId="2722812506" sldId="2147483668"/>
              <pc:sldLayoutMk cId="843989057" sldId="2147483684"/>
              <ac:spMk id="4" creationId="{0644142E-EFF5-4252-A23F-84B9E12463DF}"/>
            </ac:spMkLst>
          </pc:spChg>
        </pc:sldLayoutChg>
        <pc:sldLayoutChg chg="delSp mod">
          <pc:chgData name="Lucas A. Meyer" userId="4e080d3f-d224-418e-908f-1ef2149a2f8b" providerId="ADAL" clId="{E5FAA577-AF71-4B08-8FD2-656F832AD212}" dt="2019-10-24T23:22:55.447" v="5312" actId="478"/>
          <pc:sldLayoutMkLst>
            <pc:docMk/>
            <pc:sldMasterMk cId="2722812506" sldId="2147483668"/>
            <pc:sldLayoutMk cId="489928733" sldId="2147483685"/>
          </pc:sldLayoutMkLst>
          <pc:spChg chg="del">
            <ac:chgData name="Lucas A. Meyer" userId="4e080d3f-d224-418e-908f-1ef2149a2f8b" providerId="ADAL" clId="{E5FAA577-AF71-4B08-8FD2-656F832AD212}" dt="2019-10-24T23:22:55.447" v="5312" actId="478"/>
            <ac:spMkLst>
              <pc:docMk/>
              <pc:sldMasterMk cId="2722812506" sldId="2147483668"/>
              <pc:sldLayoutMk cId="489928733" sldId="2147483685"/>
              <ac:spMk id="3" creationId="{C5106C10-BBF3-4EF0-AFEC-ABF9598F2F8A}"/>
            </ac:spMkLst>
          </pc:spChg>
        </pc:sldLayoutChg>
        <pc:sldLayoutChg chg="delSp mod">
          <pc:chgData name="Lucas A. Meyer" userId="4e080d3f-d224-418e-908f-1ef2149a2f8b" providerId="ADAL" clId="{E5FAA577-AF71-4B08-8FD2-656F832AD212}" dt="2019-10-24T23:22:59.278" v="5313" actId="478"/>
          <pc:sldLayoutMkLst>
            <pc:docMk/>
            <pc:sldMasterMk cId="2722812506" sldId="2147483668"/>
            <pc:sldLayoutMk cId="126061537" sldId="2147483686"/>
          </pc:sldLayoutMkLst>
          <pc:spChg chg="del">
            <ac:chgData name="Lucas A. Meyer" userId="4e080d3f-d224-418e-908f-1ef2149a2f8b" providerId="ADAL" clId="{E5FAA577-AF71-4B08-8FD2-656F832AD212}" dt="2019-10-24T23:22:59.278" v="5313" actId="478"/>
            <ac:spMkLst>
              <pc:docMk/>
              <pc:sldMasterMk cId="2722812506" sldId="2147483668"/>
              <pc:sldLayoutMk cId="126061537" sldId="2147483686"/>
              <ac:spMk id="3" creationId="{3029AAE2-4B7A-46D1-B6C5-18B87CED4439}"/>
            </ac:spMkLst>
          </pc:spChg>
        </pc:sldLayoutChg>
        <pc:sldLayoutChg chg="del">
          <pc:chgData name="Lucas A. Meyer" userId="4e080d3f-d224-418e-908f-1ef2149a2f8b" providerId="ADAL" clId="{E5FAA577-AF71-4B08-8FD2-656F832AD212}" dt="2019-10-24T20:00:14.786" v="0" actId="47"/>
          <pc:sldLayoutMkLst>
            <pc:docMk/>
            <pc:sldMasterMk cId="2722812506" sldId="2147483668"/>
            <pc:sldLayoutMk cId="3722762000" sldId="2147483705"/>
          </pc:sldLayoutMkLst>
        </pc:sldLayoutChg>
      </pc:sldMasterChg>
    </pc:docChg>
  </pc:docChgLst>
  <pc:docChgLst>
    <pc:chgData name="Lucas A. Meyer" userId="4e080d3f-d224-418e-908f-1ef2149a2f8b" providerId="ADAL" clId="{A3A9A94A-CE3B-4F11-805D-060ADA2B093F}"/>
    <pc:docChg chg="modSld">
      <pc:chgData name="Lucas A. Meyer" userId="4e080d3f-d224-418e-908f-1ef2149a2f8b" providerId="ADAL" clId="{A3A9A94A-CE3B-4F11-805D-060ADA2B093F}" dt="2019-10-26T20:56:13.383" v="57" actId="113"/>
      <pc:docMkLst>
        <pc:docMk/>
      </pc:docMkLst>
      <pc:sldChg chg="modSp mod">
        <pc:chgData name="Lucas A. Meyer" userId="4e080d3f-d224-418e-908f-1ef2149a2f8b" providerId="ADAL" clId="{A3A9A94A-CE3B-4F11-805D-060ADA2B093F}" dt="2019-10-26T20:56:13.383" v="57" actId="113"/>
        <pc:sldMkLst>
          <pc:docMk/>
          <pc:sldMk cId="1498351123" sldId="2877"/>
        </pc:sldMkLst>
        <pc:spChg chg="mod">
          <ac:chgData name="Lucas A. Meyer" userId="4e080d3f-d224-418e-908f-1ef2149a2f8b" providerId="ADAL" clId="{A3A9A94A-CE3B-4F11-805D-060ADA2B093F}" dt="2019-10-26T20:56:13.383" v="57" actId="113"/>
          <ac:spMkLst>
            <pc:docMk/>
            <pc:sldMk cId="1498351123" sldId="2877"/>
            <ac:spMk id="8" creationId="{A1C097F3-F2A6-4380-910E-8E4C10574D0D}"/>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solidFill>
                <a:latin typeface="+mj-lt"/>
                <a:ea typeface="+mn-ea"/>
                <a:cs typeface="+mn-cs"/>
              </a:defRPr>
            </a:pPr>
            <a:r>
              <a:rPr lang="en-US" sz="1400">
                <a:solidFill>
                  <a:schemeClr val="tx1"/>
                </a:solidFill>
                <a:latin typeface="+mj-lt"/>
              </a:rPr>
              <a:t>Average delay in days</a:t>
            </a:r>
          </a:p>
        </c:rich>
      </c:tx>
      <c:layout>
        <c:manualLayout>
          <c:xMode val="edge"/>
          <c:yMode val="edge"/>
          <c:x val="3.2276205781865526E-2"/>
          <c:y val="3.9082786849170374E-3"/>
        </c:manualLayout>
      </c:layout>
      <c:overlay val="0"/>
      <c:spPr>
        <a:noFill/>
        <a:ln>
          <a:noFill/>
        </a:ln>
        <a:effectLst/>
      </c:spPr>
      <c:txPr>
        <a:bodyPr rot="0" spcFirstLastPara="1" vertOverflow="ellipsis" vert="horz" wrap="square" anchor="ctr" anchorCtr="1"/>
        <a:lstStyle/>
        <a:p>
          <a:pPr>
            <a:defRPr sz="1400" b="0" i="0" u="none" strike="noStrike" kern="1200" spc="0" baseline="0">
              <a:solidFill>
                <a:schemeClr val="tx1"/>
              </a:solidFill>
              <a:latin typeface="+mj-lt"/>
              <a:ea typeface="+mn-ea"/>
              <a:cs typeface="+mn-cs"/>
            </a:defRPr>
          </a:pPr>
          <a:endParaRPr lang="en-US"/>
        </a:p>
      </c:txPr>
    </c:title>
    <c:autoTitleDeleted val="0"/>
    <c:plotArea>
      <c:layout>
        <c:manualLayout>
          <c:layoutTarget val="inner"/>
          <c:xMode val="edge"/>
          <c:yMode val="edge"/>
          <c:x val="9.5027774269504067E-2"/>
          <c:y val="0.1755846424031903"/>
          <c:w val="0.90260829495957129"/>
          <c:h val="0.5892170808146473"/>
        </c:manualLayout>
      </c:layout>
      <c:lineChart>
        <c:grouping val="standard"/>
        <c:varyColors val="0"/>
        <c:ser>
          <c:idx val="0"/>
          <c:order val="0"/>
          <c:tx>
            <c:strRef>
              <c:f>Sheet1!$B$1</c:f>
              <c:strCache>
                <c:ptCount val="1"/>
                <c:pt idx="0">
                  <c:v>Average days to find and fix invoice problems</c:v>
                </c:pt>
              </c:strCache>
            </c:strRef>
          </c:tx>
          <c:spPr>
            <a:ln w="31750" cap="rnd">
              <a:solidFill>
                <a:schemeClr val="accent1"/>
              </a:solidFill>
              <a:round/>
            </a:ln>
            <a:effectLst/>
          </c:spPr>
          <c:marker>
            <c:symbol val="none"/>
          </c:marker>
          <c:dPt>
            <c:idx val="1"/>
            <c:marker>
              <c:symbol val="none"/>
            </c:marker>
            <c:bubble3D val="0"/>
            <c:spPr>
              <a:ln w="31750" cap="rnd">
                <a:solidFill>
                  <a:schemeClr val="tx1"/>
                </a:solidFill>
                <a:round/>
              </a:ln>
              <a:effectLst/>
            </c:spPr>
            <c:extLst>
              <c:ext xmlns:c16="http://schemas.microsoft.com/office/drawing/2014/chart" uri="{C3380CC4-5D6E-409C-BE32-E72D297353CC}">
                <c16:uniqueId val="{00000001-848C-4570-8DC6-E1E2BF6CBB32}"/>
              </c:ext>
            </c:extLst>
          </c:dPt>
          <c:dPt>
            <c:idx val="2"/>
            <c:marker>
              <c:symbol val="none"/>
            </c:marker>
            <c:bubble3D val="0"/>
            <c:spPr>
              <a:ln w="31750" cap="rnd">
                <a:solidFill>
                  <a:schemeClr val="tx1"/>
                </a:solidFill>
                <a:round/>
              </a:ln>
              <a:effectLst/>
            </c:spPr>
            <c:extLst>
              <c:ext xmlns:c16="http://schemas.microsoft.com/office/drawing/2014/chart" uri="{C3380CC4-5D6E-409C-BE32-E72D297353CC}">
                <c16:uniqueId val="{00000003-848C-4570-8DC6-E1E2BF6CBB32}"/>
              </c:ext>
            </c:extLst>
          </c:dPt>
          <c:dPt>
            <c:idx val="3"/>
            <c:marker>
              <c:symbol val="none"/>
            </c:marker>
            <c:bubble3D val="0"/>
            <c:spPr>
              <a:ln w="31750" cap="rnd">
                <a:solidFill>
                  <a:schemeClr val="tx1"/>
                </a:solidFill>
                <a:round/>
              </a:ln>
              <a:effectLst/>
            </c:spPr>
            <c:extLst>
              <c:ext xmlns:c16="http://schemas.microsoft.com/office/drawing/2014/chart" uri="{C3380CC4-5D6E-409C-BE32-E72D297353CC}">
                <c16:uniqueId val="{00000005-848C-4570-8DC6-E1E2BF6CBB32}"/>
              </c:ext>
            </c:extLst>
          </c:dPt>
          <c:dPt>
            <c:idx val="4"/>
            <c:marker>
              <c:symbol val="none"/>
            </c:marker>
            <c:bubble3D val="0"/>
            <c:spPr>
              <a:ln w="31750" cap="rnd">
                <a:solidFill>
                  <a:schemeClr val="tx1"/>
                </a:solidFill>
                <a:round/>
              </a:ln>
              <a:effectLst/>
            </c:spPr>
            <c:extLst>
              <c:ext xmlns:c16="http://schemas.microsoft.com/office/drawing/2014/chart" uri="{C3380CC4-5D6E-409C-BE32-E72D297353CC}">
                <c16:uniqueId val="{00000007-848C-4570-8DC6-E1E2BF6CBB32}"/>
              </c:ext>
            </c:extLst>
          </c:dPt>
          <c:dPt>
            <c:idx val="5"/>
            <c:marker>
              <c:symbol val="none"/>
            </c:marker>
            <c:bubble3D val="0"/>
            <c:spPr>
              <a:ln w="31750" cap="rnd">
                <a:solidFill>
                  <a:schemeClr val="tx1"/>
                </a:solidFill>
                <a:round/>
              </a:ln>
              <a:effectLst/>
            </c:spPr>
            <c:extLst>
              <c:ext xmlns:c16="http://schemas.microsoft.com/office/drawing/2014/chart" uri="{C3380CC4-5D6E-409C-BE32-E72D297353CC}">
                <c16:uniqueId val="{00000009-848C-4570-8DC6-E1E2BF6CBB32}"/>
              </c:ext>
            </c:extLst>
          </c:dPt>
          <c:dPt>
            <c:idx val="6"/>
            <c:marker>
              <c:symbol val="none"/>
            </c:marker>
            <c:bubble3D val="0"/>
            <c:spPr>
              <a:ln w="31750" cap="rnd">
                <a:solidFill>
                  <a:schemeClr val="tx1"/>
                </a:solidFill>
                <a:round/>
              </a:ln>
              <a:effectLst/>
            </c:spPr>
            <c:extLst>
              <c:ext xmlns:c16="http://schemas.microsoft.com/office/drawing/2014/chart" uri="{C3380CC4-5D6E-409C-BE32-E72D297353CC}">
                <c16:uniqueId val="{0000000B-848C-4570-8DC6-E1E2BF6CBB32}"/>
              </c:ext>
            </c:extLst>
          </c:dPt>
          <c:dPt>
            <c:idx val="7"/>
            <c:marker>
              <c:symbol val="none"/>
            </c:marker>
            <c:bubble3D val="0"/>
            <c:spPr>
              <a:ln w="31750" cap="rnd">
                <a:solidFill>
                  <a:schemeClr val="tx1"/>
                </a:solidFill>
                <a:round/>
              </a:ln>
              <a:effectLst/>
            </c:spPr>
            <c:extLst>
              <c:ext xmlns:c16="http://schemas.microsoft.com/office/drawing/2014/chart" uri="{C3380CC4-5D6E-409C-BE32-E72D297353CC}">
                <c16:uniqueId val="{0000000D-848C-4570-8DC6-E1E2BF6CBB32}"/>
              </c:ext>
            </c:extLst>
          </c:dPt>
          <c:dPt>
            <c:idx val="8"/>
            <c:marker>
              <c:symbol val="none"/>
            </c:marker>
            <c:bubble3D val="0"/>
            <c:spPr>
              <a:ln w="31750" cap="rnd">
                <a:solidFill>
                  <a:schemeClr val="tx1"/>
                </a:solidFill>
                <a:round/>
              </a:ln>
              <a:effectLst/>
            </c:spPr>
            <c:extLst>
              <c:ext xmlns:c16="http://schemas.microsoft.com/office/drawing/2014/chart" uri="{C3380CC4-5D6E-409C-BE32-E72D297353CC}">
                <c16:uniqueId val="{0000000F-848C-4570-8DC6-E1E2BF6CBB32}"/>
              </c:ext>
            </c:extLst>
          </c:dPt>
          <c:dPt>
            <c:idx val="9"/>
            <c:marker>
              <c:symbol val="none"/>
            </c:marker>
            <c:bubble3D val="0"/>
            <c:spPr>
              <a:ln w="31750" cap="rnd">
                <a:solidFill>
                  <a:schemeClr val="tx1"/>
                </a:solidFill>
                <a:round/>
              </a:ln>
              <a:effectLst/>
            </c:spPr>
            <c:extLst>
              <c:ext xmlns:c16="http://schemas.microsoft.com/office/drawing/2014/chart" uri="{C3380CC4-5D6E-409C-BE32-E72D297353CC}">
                <c16:uniqueId val="{00000011-848C-4570-8DC6-E1E2BF6CBB32}"/>
              </c:ext>
            </c:extLst>
          </c:dPt>
          <c:dPt>
            <c:idx val="10"/>
            <c:marker>
              <c:symbol val="none"/>
            </c:marker>
            <c:bubble3D val="0"/>
            <c:spPr>
              <a:ln w="31750" cap="rnd">
                <a:solidFill>
                  <a:schemeClr val="tx1"/>
                </a:solidFill>
                <a:round/>
              </a:ln>
              <a:effectLst/>
            </c:spPr>
            <c:extLst>
              <c:ext xmlns:c16="http://schemas.microsoft.com/office/drawing/2014/chart" uri="{C3380CC4-5D6E-409C-BE32-E72D297353CC}">
                <c16:uniqueId val="{00000013-848C-4570-8DC6-E1E2BF6CBB32}"/>
              </c:ext>
            </c:extLst>
          </c:dPt>
          <c:dPt>
            <c:idx val="11"/>
            <c:marker>
              <c:symbol val="none"/>
            </c:marker>
            <c:bubble3D val="0"/>
            <c:spPr>
              <a:ln w="31750" cap="rnd">
                <a:solidFill>
                  <a:schemeClr val="tx1"/>
                </a:solidFill>
                <a:round/>
              </a:ln>
              <a:effectLst/>
            </c:spPr>
            <c:extLst>
              <c:ext xmlns:c16="http://schemas.microsoft.com/office/drawing/2014/chart" uri="{C3380CC4-5D6E-409C-BE32-E72D297353CC}">
                <c16:uniqueId val="{00000015-848C-4570-8DC6-E1E2BF6CBB32}"/>
              </c:ext>
            </c:extLst>
          </c:dPt>
          <c:dPt>
            <c:idx val="12"/>
            <c:marker>
              <c:symbol val="none"/>
            </c:marker>
            <c:bubble3D val="0"/>
            <c:spPr>
              <a:ln w="31750" cap="rnd">
                <a:solidFill>
                  <a:schemeClr val="tx1"/>
                </a:solidFill>
                <a:round/>
              </a:ln>
              <a:effectLst/>
            </c:spPr>
            <c:extLst>
              <c:ext xmlns:c16="http://schemas.microsoft.com/office/drawing/2014/chart" uri="{C3380CC4-5D6E-409C-BE32-E72D297353CC}">
                <c16:uniqueId val="{00000017-848C-4570-8DC6-E1E2BF6CBB32}"/>
              </c:ext>
            </c:extLst>
          </c:dPt>
          <c:dPt>
            <c:idx val="13"/>
            <c:marker>
              <c:symbol val="none"/>
            </c:marker>
            <c:bubble3D val="0"/>
            <c:spPr>
              <a:ln w="31750" cap="rnd">
                <a:solidFill>
                  <a:schemeClr val="tx1"/>
                </a:solidFill>
                <a:round/>
              </a:ln>
              <a:effectLst/>
            </c:spPr>
            <c:extLst>
              <c:ext xmlns:c16="http://schemas.microsoft.com/office/drawing/2014/chart" uri="{C3380CC4-5D6E-409C-BE32-E72D297353CC}">
                <c16:uniqueId val="{00000019-848C-4570-8DC6-E1E2BF6CBB32}"/>
              </c:ext>
            </c:extLst>
          </c:dPt>
          <c:dPt>
            <c:idx val="14"/>
            <c:marker>
              <c:symbol val="none"/>
            </c:marker>
            <c:bubble3D val="0"/>
            <c:spPr>
              <a:ln w="31750" cap="rnd">
                <a:solidFill>
                  <a:schemeClr val="accent1"/>
                </a:solidFill>
                <a:round/>
              </a:ln>
              <a:effectLst/>
            </c:spPr>
            <c:extLst>
              <c:ext xmlns:c16="http://schemas.microsoft.com/office/drawing/2014/chart" uri="{C3380CC4-5D6E-409C-BE32-E72D297353CC}">
                <c16:uniqueId val="{0000001B-848C-4570-8DC6-E1E2BF6CBB32}"/>
              </c:ext>
            </c:extLst>
          </c:dPt>
          <c:dPt>
            <c:idx val="15"/>
            <c:marker>
              <c:symbol val="none"/>
            </c:marker>
            <c:bubble3D val="0"/>
            <c:spPr>
              <a:ln w="31750" cap="rnd">
                <a:solidFill>
                  <a:schemeClr val="accent1"/>
                </a:solidFill>
                <a:round/>
              </a:ln>
              <a:effectLst/>
            </c:spPr>
            <c:extLst>
              <c:ext xmlns:c16="http://schemas.microsoft.com/office/drawing/2014/chart" uri="{C3380CC4-5D6E-409C-BE32-E72D297353CC}">
                <c16:uniqueId val="{0000001D-848C-4570-8DC6-E1E2BF6CBB32}"/>
              </c:ext>
            </c:extLst>
          </c:dPt>
          <c:dPt>
            <c:idx val="16"/>
            <c:marker>
              <c:symbol val="none"/>
            </c:marker>
            <c:bubble3D val="0"/>
            <c:spPr>
              <a:ln w="31750" cap="rnd">
                <a:solidFill>
                  <a:schemeClr val="accent1"/>
                </a:solidFill>
                <a:round/>
              </a:ln>
              <a:effectLst/>
            </c:spPr>
            <c:extLst>
              <c:ext xmlns:c16="http://schemas.microsoft.com/office/drawing/2014/chart" uri="{C3380CC4-5D6E-409C-BE32-E72D297353CC}">
                <c16:uniqueId val="{0000001F-848C-4570-8DC6-E1E2BF6CBB32}"/>
              </c:ext>
            </c:extLst>
          </c:dPt>
          <c:dPt>
            <c:idx val="17"/>
            <c:marker>
              <c:symbol val="none"/>
            </c:marker>
            <c:bubble3D val="0"/>
            <c:spPr>
              <a:ln w="31750" cap="rnd">
                <a:solidFill>
                  <a:schemeClr val="accent1"/>
                </a:solidFill>
                <a:round/>
              </a:ln>
              <a:effectLst/>
            </c:spPr>
            <c:extLst>
              <c:ext xmlns:c16="http://schemas.microsoft.com/office/drawing/2014/chart" uri="{C3380CC4-5D6E-409C-BE32-E72D297353CC}">
                <c16:uniqueId val="{00000021-848C-4570-8DC6-E1E2BF6CBB32}"/>
              </c:ext>
            </c:extLst>
          </c:dPt>
          <c:dPt>
            <c:idx val="18"/>
            <c:marker>
              <c:symbol val="none"/>
            </c:marker>
            <c:bubble3D val="0"/>
            <c:spPr>
              <a:ln w="31750" cap="rnd">
                <a:solidFill>
                  <a:schemeClr val="accent1"/>
                </a:solidFill>
                <a:round/>
              </a:ln>
              <a:effectLst/>
            </c:spPr>
            <c:extLst>
              <c:ext xmlns:c16="http://schemas.microsoft.com/office/drawing/2014/chart" uri="{C3380CC4-5D6E-409C-BE32-E72D297353CC}">
                <c16:uniqueId val="{00000023-848C-4570-8DC6-E1E2BF6CBB32}"/>
              </c:ext>
            </c:extLst>
          </c:dPt>
          <c:dPt>
            <c:idx val="19"/>
            <c:marker>
              <c:symbol val="none"/>
            </c:marker>
            <c:bubble3D val="0"/>
            <c:spPr>
              <a:ln w="31750" cap="rnd">
                <a:solidFill>
                  <a:schemeClr val="accent1"/>
                </a:solidFill>
                <a:round/>
              </a:ln>
              <a:effectLst/>
            </c:spPr>
            <c:extLst>
              <c:ext xmlns:c16="http://schemas.microsoft.com/office/drawing/2014/chart" uri="{C3380CC4-5D6E-409C-BE32-E72D297353CC}">
                <c16:uniqueId val="{00000025-848C-4570-8DC6-E1E2BF6CBB32}"/>
              </c:ext>
            </c:extLst>
          </c:dPt>
          <c:dPt>
            <c:idx val="20"/>
            <c:marker>
              <c:symbol val="none"/>
            </c:marker>
            <c:bubble3D val="0"/>
            <c:spPr>
              <a:ln w="31750" cap="rnd">
                <a:solidFill>
                  <a:schemeClr val="accent1"/>
                </a:solidFill>
                <a:round/>
              </a:ln>
              <a:effectLst/>
            </c:spPr>
            <c:extLst>
              <c:ext xmlns:c16="http://schemas.microsoft.com/office/drawing/2014/chart" uri="{C3380CC4-5D6E-409C-BE32-E72D297353CC}">
                <c16:uniqueId val="{00000027-848C-4570-8DC6-E1E2BF6CBB32}"/>
              </c:ext>
            </c:extLst>
          </c:dPt>
          <c:dPt>
            <c:idx val="21"/>
            <c:marker>
              <c:symbol val="none"/>
            </c:marker>
            <c:bubble3D val="0"/>
            <c:spPr>
              <a:ln w="31750" cap="rnd">
                <a:solidFill>
                  <a:schemeClr val="accent1"/>
                </a:solidFill>
                <a:round/>
              </a:ln>
              <a:effectLst/>
            </c:spPr>
            <c:extLst>
              <c:ext xmlns:c16="http://schemas.microsoft.com/office/drawing/2014/chart" uri="{C3380CC4-5D6E-409C-BE32-E72D297353CC}">
                <c16:uniqueId val="{00000029-848C-4570-8DC6-E1E2BF6CBB32}"/>
              </c:ext>
            </c:extLst>
          </c:dPt>
          <c:dPt>
            <c:idx val="22"/>
            <c:marker>
              <c:symbol val="none"/>
            </c:marker>
            <c:bubble3D val="0"/>
            <c:spPr>
              <a:ln w="31750" cap="rnd">
                <a:solidFill>
                  <a:schemeClr val="accent1"/>
                </a:solidFill>
                <a:round/>
              </a:ln>
              <a:effectLst/>
            </c:spPr>
            <c:extLst>
              <c:ext xmlns:c16="http://schemas.microsoft.com/office/drawing/2014/chart" uri="{C3380CC4-5D6E-409C-BE32-E72D297353CC}">
                <c16:uniqueId val="{0000002B-848C-4570-8DC6-E1E2BF6CBB32}"/>
              </c:ext>
            </c:extLst>
          </c:dPt>
          <c:dPt>
            <c:idx val="23"/>
            <c:marker>
              <c:symbol val="none"/>
            </c:marker>
            <c:bubble3D val="0"/>
            <c:spPr>
              <a:ln w="31750" cap="rnd">
                <a:solidFill>
                  <a:schemeClr val="accent1"/>
                </a:solidFill>
                <a:round/>
              </a:ln>
              <a:effectLst/>
            </c:spPr>
            <c:extLst>
              <c:ext xmlns:c16="http://schemas.microsoft.com/office/drawing/2014/chart" uri="{C3380CC4-5D6E-409C-BE32-E72D297353CC}">
                <c16:uniqueId val="{0000002D-848C-4570-8DC6-E1E2BF6CBB32}"/>
              </c:ext>
            </c:extLst>
          </c:dPt>
          <c:cat>
            <c:strRef>
              <c:f>Sheet1!$A$2:$A$25</c:f>
              <c:strCache>
                <c:ptCount val="24"/>
                <c:pt idx="0">
                  <c:v>FY18-P01</c:v>
                </c:pt>
                <c:pt idx="1">
                  <c:v>FY18-P02</c:v>
                </c:pt>
                <c:pt idx="2">
                  <c:v>FY18-P03</c:v>
                </c:pt>
                <c:pt idx="3">
                  <c:v>FY18-P04</c:v>
                </c:pt>
                <c:pt idx="4">
                  <c:v>FY18-P05</c:v>
                </c:pt>
                <c:pt idx="5">
                  <c:v>FY18-P06</c:v>
                </c:pt>
                <c:pt idx="6">
                  <c:v>FY18-P07</c:v>
                </c:pt>
                <c:pt idx="7">
                  <c:v>FY18-P08</c:v>
                </c:pt>
                <c:pt idx="8">
                  <c:v>FY18-P09</c:v>
                </c:pt>
                <c:pt idx="9">
                  <c:v>FY18-P10</c:v>
                </c:pt>
                <c:pt idx="10">
                  <c:v>FY18-P11</c:v>
                </c:pt>
                <c:pt idx="11">
                  <c:v>FY18-P12</c:v>
                </c:pt>
                <c:pt idx="12">
                  <c:v>FY19-P01</c:v>
                </c:pt>
                <c:pt idx="13">
                  <c:v>FY19-P02</c:v>
                </c:pt>
                <c:pt idx="14">
                  <c:v>FY19-P03</c:v>
                </c:pt>
                <c:pt idx="15">
                  <c:v>FY19-P04</c:v>
                </c:pt>
                <c:pt idx="16">
                  <c:v>FY19-P05</c:v>
                </c:pt>
                <c:pt idx="17">
                  <c:v>FY19-P06</c:v>
                </c:pt>
                <c:pt idx="18">
                  <c:v>FY19-P07</c:v>
                </c:pt>
                <c:pt idx="19">
                  <c:v>FY19-P08</c:v>
                </c:pt>
                <c:pt idx="20">
                  <c:v>FY19-P09</c:v>
                </c:pt>
                <c:pt idx="21">
                  <c:v>FY19-P10</c:v>
                </c:pt>
                <c:pt idx="22">
                  <c:v>FY19-P11</c:v>
                </c:pt>
                <c:pt idx="23">
                  <c:v>FY19-P12</c:v>
                </c:pt>
              </c:strCache>
            </c:strRef>
          </c:cat>
          <c:val>
            <c:numRef>
              <c:f>Sheet1!$B$2:$B$25</c:f>
              <c:numCache>
                <c:formatCode>General</c:formatCode>
                <c:ptCount val="24"/>
                <c:pt idx="0">
                  <c:v>48.989864660470005</c:v>
                </c:pt>
                <c:pt idx="1">
                  <c:v>59.995428968645001</c:v>
                </c:pt>
                <c:pt idx="2">
                  <c:v>40.653709287832299</c:v>
                </c:pt>
                <c:pt idx="3">
                  <c:v>49.638368385272997</c:v>
                </c:pt>
                <c:pt idx="4">
                  <c:v>42.790651466567994</c:v>
                </c:pt>
                <c:pt idx="5">
                  <c:v>56.843791195226999</c:v>
                </c:pt>
                <c:pt idx="6">
                  <c:v>52.576316267254995</c:v>
                </c:pt>
                <c:pt idx="7">
                  <c:v>44.957300681738005</c:v>
                </c:pt>
                <c:pt idx="8">
                  <c:v>53.196926799617003</c:v>
                </c:pt>
                <c:pt idx="9">
                  <c:v>56.904877432671995</c:v>
                </c:pt>
                <c:pt idx="10">
                  <c:v>50.530669235784103</c:v>
                </c:pt>
                <c:pt idx="11">
                  <c:v>55.309192653411998</c:v>
                </c:pt>
                <c:pt idx="12">
                  <c:v>47.645929474046</c:v>
                </c:pt>
                <c:pt idx="13">
                  <c:v>43.461612583101001</c:v>
                </c:pt>
                <c:pt idx="14">
                  <c:v>24.669611900474798</c:v>
                </c:pt>
                <c:pt idx="15">
                  <c:v>18.382743360947199</c:v>
                </c:pt>
                <c:pt idx="16">
                  <c:v>18.410019071027701</c:v>
                </c:pt>
                <c:pt idx="17">
                  <c:v>19.1468210217487</c:v>
                </c:pt>
                <c:pt idx="18">
                  <c:v>22.212464157632901</c:v>
                </c:pt>
                <c:pt idx="19">
                  <c:v>23.103022327323004</c:v>
                </c:pt>
                <c:pt idx="20">
                  <c:v>16.122110366318701</c:v>
                </c:pt>
                <c:pt idx="21">
                  <c:v>14.398221284704</c:v>
                </c:pt>
                <c:pt idx="22">
                  <c:v>12.892143512703299</c:v>
                </c:pt>
                <c:pt idx="23">
                  <c:v>14.285641</c:v>
                </c:pt>
              </c:numCache>
            </c:numRef>
          </c:val>
          <c:smooth val="0"/>
          <c:extLst>
            <c:ext xmlns:c16="http://schemas.microsoft.com/office/drawing/2014/chart" uri="{C3380CC4-5D6E-409C-BE32-E72D297353CC}">
              <c16:uniqueId val="{0000002E-848C-4570-8DC6-E1E2BF6CBB32}"/>
            </c:ext>
          </c:extLst>
        </c:ser>
        <c:dLbls>
          <c:showLegendKey val="0"/>
          <c:showVal val="0"/>
          <c:showCatName val="0"/>
          <c:showSerName val="0"/>
          <c:showPercent val="0"/>
          <c:showBubbleSize val="0"/>
        </c:dLbls>
        <c:smooth val="0"/>
        <c:axId val="1007993471"/>
        <c:axId val="437930719"/>
      </c:lineChart>
      <c:catAx>
        <c:axId val="10079934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437930719"/>
        <c:crosses val="autoZero"/>
        <c:auto val="1"/>
        <c:lblAlgn val="ctr"/>
        <c:lblOffset val="100"/>
        <c:noMultiLvlLbl val="0"/>
      </c:catAx>
      <c:valAx>
        <c:axId val="437930719"/>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00" b="0" i="0" u="none" strike="noStrike" kern="1200" baseline="0">
                <a:solidFill>
                  <a:schemeClr val="tx1">
                    <a:lumMod val="65000"/>
                    <a:lumOff val="35000"/>
                  </a:schemeClr>
                </a:solidFill>
                <a:latin typeface="+mn-lt"/>
                <a:ea typeface="+mn-ea"/>
                <a:cs typeface="+mn-cs"/>
              </a:defRPr>
            </a:pPr>
            <a:endParaRPr lang="en-US"/>
          </a:p>
        </c:txPr>
        <c:crossAx val="100799347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D9F4E-1795-40D8-866F-AB793DF7B7F7}" type="datetimeFigureOut">
              <a:rPr lang="en-US" smtClean="0"/>
              <a:t>10/26/2019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D5C11-03C4-42A5-B25A-DDB18F2FC711}" type="slidenum">
              <a:rPr lang="en-US" smtClean="0"/>
              <a:t>‹#›</a:t>
            </a:fld>
            <a:endParaRPr lang="en-US"/>
          </a:p>
        </p:txBody>
      </p:sp>
    </p:spTree>
    <p:extLst>
      <p:ext uri="{BB962C8B-B14F-4D97-AF65-F5344CB8AC3E}">
        <p14:creationId xmlns:p14="http://schemas.microsoft.com/office/powerpoint/2010/main" val="4185969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The World-Wide Credit Services organization is responsible for the management of Microsoft’s global credit risk and accounts receivable portfolio. Oversight for this $22 billion portfolio is carried out by teams based in Redmond, Reno, Fort Lauderdale, Manila, Buenos Aires, Dublin, Budapest, Chennai, Gurgaon, Johannesburg, Singapore, Seoul, and Beijing. World Wide Credit Services provides services for all of Microsoft’s major business segments in support of the order-to-cash-cycle and partners with the Treasury Organization to maximize cash flow in support of the lifecycle of the dollar.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10/26/2019 1:30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98705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10/26/2019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20</a:t>
            </a:fld>
            <a:endParaRPr lang="en-US"/>
          </a:p>
        </p:txBody>
      </p:sp>
    </p:spTree>
    <p:extLst>
      <p:ext uri="{BB962C8B-B14F-4D97-AF65-F5344CB8AC3E}">
        <p14:creationId xmlns:p14="http://schemas.microsoft.com/office/powerpoint/2010/main" val="219402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When we talk to customer CFOs, here are some examples of the challenges they have and why they need Modern Finance </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These challenges look all old, but the reality is that a lot of our customers are still struggling with these challenges</a:t>
            </a:r>
          </a:p>
          <a:p>
            <a:pPr marL="285750" marR="0" lvl="0"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Some of these challenges are also part of our own Finance challenges in Microsoft:</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Several of our Customers are still living with Legacy Systems created 20 years ago </a:t>
            </a:r>
            <a:r>
              <a:rPr lang="en-US" sz="1224" b="1" kern="1200">
                <a:solidFill>
                  <a:schemeClr val="tx1"/>
                </a:solidFill>
                <a:latin typeface="Segoe UI Light" pitchFamily="34" charset="0"/>
                <a:ea typeface="+mn-ea"/>
                <a:cs typeface="+mn-cs"/>
              </a:rPr>
              <a:t>(In MS: BWB still around)</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Using Static Reports and not able to drill down to find insights </a:t>
            </a:r>
            <a:r>
              <a:rPr lang="en-US" sz="1224" b="1" kern="1200">
                <a:solidFill>
                  <a:schemeClr val="tx1"/>
                </a:solidFill>
                <a:latin typeface="Segoe UI Light" pitchFamily="34" charset="0"/>
                <a:ea typeface="+mn-ea"/>
                <a:cs typeface="+mn-cs"/>
              </a:rPr>
              <a:t>(In MS: Old MYR Decks)</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Data is the new Strategic Asset for CFOs. The amount of data is doubling every year in the World and several of our customers have not yet created their “single source of the truth” </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Business is becoming more complex every day, having old tools that were built for old business models is not helpful </a:t>
            </a:r>
            <a:r>
              <a:rPr lang="en-US" sz="1224" b="1" kern="1200">
                <a:solidFill>
                  <a:schemeClr val="tx1"/>
                </a:solidFill>
                <a:latin typeface="Segoe UI Light" pitchFamily="34" charset="0"/>
                <a:ea typeface="+mn-ea"/>
                <a:cs typeface="+mn-cs"/>
              </a:rPr>
              <a:t>(In MS: New Business in MSS)</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Several Finance Processes that our customers do are still manual. Sometimes the people managing these processes are great on what they do but subject to human error </a:t>
            </a:r>
            <a:r>
              <a:rPr lang="en-US" sz="1224" b="1" kern="1200">
                <a:solidFill>
                  <a:schemeClr val="tx1"/>
                </a:solidFill>
                <a:latin typeface="Segoe UI Light" pitchFamily="34" charset="0"/>
                <a:ea typeface="+mn-ea"/>
                <a:cs typeface="+mn-cs"/>
              </a:rPr>
              <a:t>(In MS: Closing, Reconciliations)</a:t>
            </a:r>
          </a:p>
          <a:p>
            <a:pPr marL="752094" marR="0" lvl="1" indent="-285750" algn="l" defTabSz="932688" rtl="0" eaLnBrk="1" fontAlgn="auto" latinLnBrk="0" hangingPunct="1">
              <a:lnSpc>
                <a:spcPct val="100000"/>
              </a:lnSpc>
              <a:spcBef>
                <a:spcPts val="0"/>
              </a:spcBef>
              <a:spcAft>
                <a:spcPts val="0"/>
              </a:spcAft>
              <a:buClrTx/>
              <a:buSzTx/>
              <a:buFontTx/>
              <a:buChar char="-"/>
              <a:tabLst/>
              <a:defRPr/>
            </a:pPr>
            <a:r>
              <a:rPr lang="en-US" sz="1224" kern="1200">
                <a:solidFill>
                  <a:schemeClr val="tx1"/>
                </a:solidFill>
                <a:latin typeface="Segoe UI Light" pitchFamily="34" charset="0"/>
                <a:ea typeface="+mn-ea"/>
                <a:cs typeface="+mn-cs"/>
              </a:rPr>
              <a:t>Finally, as the world grows, there are new business risks and threats, there is a need for more regulations. We just can’t rely on manual processes, we need to develop our tools to proactively help us mitigate risks. </a:t>
            </a:r>
            <a:r>
              <a:rPr lang="en-US" sz="1224" b="1" kern="1200">
                <a:solidFill>
                  <a:schemeClr val="tx1"/>
                </a:solidFill>
                <a:latin typeface="Segoe UI Light" pitchFamily="34" charset="0"/>
                <a:ea typeface="+mn-ea"/>
                <a:cs typeface="+mn-cs"/>
              </a:rPr>
              <a:t>(In MS: Old way to sample deals for Compliance Review)</a:t>
            </a:r>
          </a:p>
          <a:p>
            <a:pPr marL="752094" marR="0" lvl="1" indent="-285750" algn="l" defTabSz="932688" rtl="0" eaLnBrk="1" fontAlgn="auto" latinLnBrk="0" hangingPunct="1">
              <a:lnSpc>
                <a:spcPct val="100000"/>
              </a:lnSpc>
              <a:spcBef>
                <a:spcPts val="0"/>
              </a:spcBef>
              <a:spcAft>
                <a:spcPts val="0"/>
              </a:spcAft>
              <a:buClrTx/>
              <a:buSzTx/>
              <a:buFontTx/>
              <a:buChar char="-"/>
              <a:tabLst/>
              <a:defRPr/>
            </a:pPr>
            <a:endParaRPr lang="en-US" sz="1224" kern="1200">
              <a:solidFill>
                <a:schemeClr val="tx1"/>
              </a:solidFill>
              <a:latin typeface="Segoe UI Light" pitchFamily="34" charset="0"/>
              <a:ea typeface="+mn-ea"/>
              <a:cs typeface="+mn-cs"/>
            </a:endParaRPr>
          </a:p>
        </p:txBody>
      </p:sp>
      <p:sp>
        <p:nvSpPr>
          <p:cNvPr id="5" name="Footer Placeholder 4"/>
          <p:cNvSpPr>
            <a:spLocks noGrp="1"/>
          </p:cNvSpPr>
          <p:nvPr>
            <p:ph type="ftr" sz="quarter" idx="11"/>
          </p:nvPr>
        </p:nvSpPr>
        <p:spPr/>
        <p:txBody>
          <a:bodyPr/>
          <a:lstStyle/>
          <a:p>
            <a:pPr marL="0" marR="0" lvl="0" indent="0" algn="l" defTabSz="9223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2016 Microsoft Corporation. All rights reserved. MICROSOFT MAKES NO WARRANTIES, EXPRESS, IMPLIED OR STATUTORY, AS TO THE INFORMATION IN THIS PRESENTATION.</a:t>
            </a:r>
          </a:p>
        </p:txBody>
      </p:sp>
    </p:spTree>
    <p:extLst>
      <p:ext uri="{BB962C8B-B14F-4D97-AF65-F5344CB8AC3E}">
        <p14:creationId xmlns:p14="http://schemas.microsoft.com/office/powerpoint/2010/main" val="22798577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10/26/2019 1:30 PM</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S PGothic" panose="020B0600070205080204" pitchFamily="34" charset="-128"/>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S PGothic" panose="020B0600070205080204" pitchFamily="34" charset="-128"/>
              <a:cs typeface="+mn-cs"/>
            </a:endParaRPr>
          </a:p>
        </p:txBody>
      </p:sp>
    </p:spTree>
    <p:extLst>
      <p:ext uri="{BB962C8B-B14F-4D97-AF65-F5344CB8AC3E}">
        <p14:creationId xmlns:p14="http://schemas.microsoft.com/office/powerpoint/2010/main" val="34743981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sz="900" kern="1200" dirty="0">
                <a:solidFill>
                  <a:schemeClr val="tx1"/>
                </a:solidFill>
                <a:effectLst/>
                <a:latin typeface="Segoe UI Light" pitchFamily="34" charset="0"/>
                <a:ea typeface="+mn-ea"/>
                <a:cs typeface="+mn-cs"/>
              </a:rPr>
              <a:t>Let’s talk now about the Digital transformation journey</a:t>
            </a:r>
          </a:p>
          <a:p>
            <a:pPr marL="171450" indent="-171450">
              <a:buFontTx/>
              <a:buChar char="-"/>
            </a:pPr>
            <a:r>
              <a:rPr lang="en-US" sz="900" kern="1200" dirty="0">
                <a:solidFill>
                  <a:schemeClr val="tx1"/>
                </a:solidFill>
                <a:effectLst/>
                <a:latin typeface="Segoe UI Light" pitchFamily="34" charset="0"/>
                <a:ea typeface="+mn-ea"/>
                <a:cs typeface="+mn-cs"/>
              </a:rPr>
              <a:t>[CLICK] The journey is about taking DATA and turning into ACTION, adding VALUE to the Business in the fastest and most relevant way.</a:t>
            </a:r>
          </a:p>
          <a:p>
            <a:pPr marL="171450" indent="-171450">
              <a:buFontTx/>
              <a:buChar char="-"/>
            </a:pPr>
            <a:r>
              <a:rPr lang="en-US" sz="900" kern="1200" dirty="0">
                <a:solidFill>
                  <a:schemeClr val="tx1"/>
                </a:solidFill>
                <a:effectLst/>
                <a:latin typeface="Segoe UI Light" pitchFamily="34" charset="0"/>
                <a:ea typeface="+mn-ea"/>
                <a:cs typeface="+mn-cs"/>
              </a:rPr>
              <a:t>But before we could do that, we had to work on preparing the DATA, cleaning up data, creating consistent taxonomies, moving it to the cloud, and creating the “single source of truth”. Many of our Customers are still in this phase.</a:t>
            </a:r>
          </a:p>
          <a:p>
            <a:pPr marL="171450" indent="-171450">
              <a:buFontTx/>
              <a:buChar char="-"/>
            </a:pPr>
            <a:r>
              <a:rPr lang="en-US" sz="900" b="0" kern="1200" dirty="0">
                <a:solidFill>
                  <a:schemeClr val="tx1"/>
                </a:solidFill>
                <a:effectLst/>
                <a:latin typeface="Segoe UI Light" pitchFamily="34" charset="0"/>
                <a:ea typeface="+mn-ea"/>
                <a:cs typeface="+mn-cs"/>
              </a:rPr>
              <a:t>[CLICK] Once DATA is clean and available we can now produce BUSINESS INTELLIGENCE. </a:t>
            </a:r>
          </a:p>
          <a:p>
            <a:pPr marL="637794" lvl="1" indent="-171450">
              <a:buFontTx/>
              <a:buChar char="-"/>
            </a:pPr>
            <a:r>
              <a:rPr lang="en-US" sz="900" b="0" kern="1200" dirty="0">
                <a:solidFill>
                  <a:schemeClr val="tx1"/>
                </a:solidFill>
                <a:effectLst/>
                <a:latin typeface="Segoe UI Light" pitchFamily="34" charset="0"/>
                <a:ea typeface="+mn-ea"/>
                <a:cs typeface="+mn-cs"/>
              </a:rPr>
              <a:t>In the beginning we started with STATIC REPORTS, that could only tell WHAT HAPPENED. They didn’t allow the drill down capability and didn’t produce insights for our Business. Furthermore, the amount of MANUAL PROCESSES and work that we had to put together to build these reports and then produce insights was huge</a:t>
            </a:r>
          </a:p>
          <a:p>
            <a:pPr marL="637794" lvl="1" indent="-171450">
              <a:buFontTx/>
              <a:buChar char="-"/>
            </a:pPr>
            <a:r>
              <a:rPr lang="en-US" sz="900" b="0" kern="1200" dirty="0">
                <a:solidFill>
                  <a:schemeClr val="tx1"/>
                </a:solidFill>
                <a:effectLst/>
                <a:latin typeface="Segoe UI Light" pitchFamily="34" charset="0"/>
                <a:ea typeface="+mn-ea"/>
                <a:cs typeface="+mn-cs"/>
              </a:rPr>
              <a:t>POWER BI came few years later, allowing interactive reporting, making meetings much more dynamic, helping us understand WHY IT HAPPENED, reducing the amount of Manual Processes, but still we could only look at the past and didn’t have the tools to help predict the future.</a:t>
            </a:r>
          </a:p>
          <a:p>
            <a:pPr marL="171450" lvl="0" indent="-171450">
              <a:buFontTx/>
              <a:buChar char="-"/>
            </a:pPr>
            <a:r>
              <a:rPr lang="en-US" sz="900" b="0" kern="1200" dirty="0">
                <a:solidFill>
                  <a:schemeClr val="tx1"/>
                </a:solidFill>
                <a:effectLst/>
                <a:latin typeface="Segoe UI Light" pitchFamily="34" charset="0"/>
                <a:ea typeface="+mn-ea"/>
                <a:cs typeface="+mn-cs"/>
              </a:rPr>
              <a:t>[CLICK] Then we crossed the line and start looking at the future with ADVANCED ANALYTICS. </a:t>
            </a:r>
          </a:p>
          <a:p>
            <a:pPr marL="637794" lvl="1" indent="-171450">
              <a:buFontTx/>
              <a:buChar char="-"/>
            </a:pPr>
            <a:r>
              <a:rPr lang="en-US" sz="900" b="0" kern="1200" dirty="0">
                <a:solidFill>
                  <a:schemeClr val="tx1"/>
                </a:solidFill>
                <a:effectLst/>
                <a:latin typeface="Segoe UI Light" pitchFamily="34" charset="0"/>
                <a:ea typeface="+mn-ea"/>
                <a:cs typeface="+mn-cs"/>
              </a:rPr>
              <a:t>With MACHINE LEARNING we can now learn from the past to predict the future, we can know WHAT WILL HAPPEN. The distance between DATA and ACTION is shorter now, the amount of MANUAL PROCESSES and human errors is lower now. Customers love this!</a:t>
            </a:r>
          </a:p>
          <a:p>
            <a:pPr marL="637794" lvl="1" indent="-171450">
              <a:buFontTx/>
              <a:buChar char="-"/>
            </a:pPr>
            <a:r>
              <a:rPr lang="en-US" sz="900" b="0" kern="1200" dirty="0">
                <a:solidFill>
                  <a:schemeClr val="tx1"/>
                </a:solidFill>
                <a:effectLst/>
                <a:latin typeface="Segoe UI Light" pitchFamily="34" charset="0"/>
                <a:ea typeface="+mn-ea"/>
                <a:cs typeface="+mn-cs"/>
              </a:rPr>
              <a:t>Finally with a combination of MACHINE LEARNING + BOTS we get to the position that we can say WHAT TO DO, automating the decision making process and moving really fast from DATA to DECISION.</a:t>
            </a:r>
          </a:p>
          <a:p>
            <a:pPr marL="466344" lvl="1" indent="0">
              <a:buFontTx/>
              <a:buNone/>
            </a:pPr>
            <a:endParaRPr lang="en-US" sz="900" b="0" kern="1200" dirty="0">
              <a:solidFill>
                <a:schemeClr val="tx1"/>
              </a:solidFill>
              <a:effectLst/>
              <a:latin typeface="Segoe UI Light" pitchFamily="34" charset="0"/>
              <a:ea typeface="+mn-ea"/>
              <a:cs typeface="+mn-cs"/>
            </a:endParaRPr>
          </a:p>
          <a:p>
            <a:pPr marL="171450" indent="-171450">
              <a:buFontTx/>
              <a:buChar char="-"/>
            </a:pPr>
            <a:endParaRPr lang="en-US" sz="900" b="0" kern="1200" dirty="0">
              <a:solidFill>
                <a:schemeClr val="tx1"/>
              </a:solidFill>
              <a:effectLst/>
              <a:latin typeface="Segoe UI Light" pitchFamily="34" charset="0"/>
              <a:ea typeface="+mn-ea"/>
              <a:cs typeface="+mn-cs"/>
            </a:endParaRPr>
          </a:p>
          <a:p>
            <a:endParaRPr lang="en-US" dirty="0"/>
          </a:p>
        </p:txBody>
      </p:sp>
      <p:sp>
        <p:nvSpPr>
          <p:cNvPr id="4" name="Header Placeholder 3"/>
          <p:cNvSpPr>
            <a:spLocks noGrp="1"/>
          </p:cNvSpPr>
          <p:nvPr>
            <p:ph type="hdr" sz="quarter" idx="10"/>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t>Build 2015</a:t>
            </a:r>
          </a:p>
          <a:p>
            <a:pPr marL="0" marR="0" lvl="0" indent="0" algn="l" defTabSz="93268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31467"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2014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38EEC551-8CDA-4EB6-89BB-2A86C9F091C8}"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10/26/2019 1:30 PM</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
        <p:nvSpPr>
          <p:cNvPr id="7" name="Slide Number Placeholder 6"/>
          <p:cNvSpPr>
            <a:spLocks noGrp="1"/>
          </p:cNvSpPr>
          <p:nvPr>
            <p:ph type="sldNum" sz="quarter" idx="13"/>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S PGothic" panose="020B0600070205080204" pitchFamily="34" charset="-128"/>
                <a:cs typeface="+mn-cs"/>
              </a:rPr>
              <a:pPr marL="0" marR="0" lvl="0" indent="0" algn="r" defTabSz="93268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Calibri" panose="020F0502020204030204"/>
              <a:ea typeface="MS PGothic" panose="020B0600070205080204" pitchFamily="34" charset="-128"/>
              <a:cs typeface="+mn-cs"/>
            </a:endParaRPr>
          </a:p>
        </p:txBody>
      </p:sp>
    </p:spTree>
    <p:extLst>
      <p:ext uri="{BB962C8B-B14F-4D97-AF65-F5344CB8AC3E}">
        <p14:creationId xmlns:p14="http://schemas.microsoft.com/office/powerpoint/2010/main" val="228284210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10/26/2019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10</a:t>
            </a:fld>
            <a:endParaRPr lang="en-US"/>
          </a:p>
        </p:txBody>
      </p:sp>
    </p:spTree>
    <p:extLst>
      <p:ext uri="{BB962C8B-B14F-4D97-AF65-F5344CB8AC3E}">
        <p14:creationId xmlns:p14="http://schemas.microsoft.com/office/powerpoint/2010/main" val="32457224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D5C11-03C4-42A5-B25A-DDB18F2FC711}" type="slidenum">
              <a:rPr lang="en-US" smtClean="0"/>
              <a:t>13</a:t>
            </a:fld>
            <a:endParaRPr lang="en-US"/>
          </a:p>
        </p:txBody>
      </p:sp>
    </p:spTree>
    <p:extLst>
      <p:ext uri="{BB962C8B-B14F-4D97-AF65-F5344CB8AC3E}">
        <p14:creationId xmlns:p14="http://schemas.microsoft.com/office/powerpoint/2010/main" val="22703114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10/26/2019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31553901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9427A7F7-BB1E-479D-AFAA-B52F4D0C99F2}" type="datetime8">
              <a:rPr lang="en-US" smtClean="0"/>
              <a:t>10/26/2019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18</a:t>
            </a:fld>
            <a:endParaRPr lang="en-US"/>
          </a:p>
        </p:txBody>
      </p:sp>
    </p:spTree>
    <p:extLst>
      <p:ext uri="{BB962C8B-B14F-4D97-AF65-F5344CB8AC3E}">
        <p14:creationId xmlns:p14="http://schemas.microsoft.com/office/powerpoint/2010/main" val="37916925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72E0C910-0166-48E0-B8EF-5071277A02A8}" type="datetime8">
              <a:rPr lang="en-US" smtClean="0"/>
              <a:t>10/26/2019 1:30 PM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19</a:t>
            </a:fld>
            <a:endParaRPr lang="en-US"/>
          </a:p>
        </p:txBody>
      </p:sp>
    </p:spTree>
    <p:extLst>
      <p:ext uri="{BB962C8B-B14F-4D97-AF65-F5344CB8AC3E}">
        <p14:creationId xmlns:p14="http://schemas.microsoft.com/office/powerpoint/2010/main" val="133476412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horizontal photo Modern-Financ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48372"/>
            <a:ext cx="11021125" cy="553998"/>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2543508"/>
            <a:ext cx="110123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766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979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322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3521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96480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52796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3678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3989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89928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6061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_dk-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45488" y="3179701"/>
            <a:ext cx="91639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3661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Modern-Financ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group of people posing for the camera&#10;&#10;Description automatically generated">
            <a:extLst>
              <a:ext uri="{FF2B5EF4-FFF2-40B4-BE49-F238E27FC236}">
                <a16:creationId xmlns:a16="http://schemas.microsoft.com/office/drawing/2014/main" id="{4EEECA46-2271-4A87-BAB9-4B5D56DE1C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005"/>
          <a:stretch/>
        </p:blipFill>
        <p:spPr>
          <a:xfrm>
            <a:off x="5373392" y="0"/>
            <a:ext cx="6788903" cy="6858000"/>
          </a:xfrm>
          <a:prstGeom prst="rect">
            <a:avLst/>
          </a:prstGeom>
        </p:spPr>
      </p:pic>
    </p:spTree>
    <p:extLst>
      <p:ext uri="{BB962C8B-B14F-4D97-AF65-F5344CB8AC3E}">
        <p14:creationId xmlns:p14="http://schemas.microsoft.com/office/powerpoint/2010/main" val="273588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6188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58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23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087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5948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24333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307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199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ase-Study-Summary-Strategy &amp; Forecast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73642"/>
            <a:ext cx="2959187" cy="276999"/>
          </a:xfrm>
        </p:spPr>
        <p:txBody>
          <a:bodyPr wrap="square" lIns="91440" anchor="ctr" anchorCtr="0">
            <a:spAutoFit/>
          </a:bodyPr>
          <a:lstStyle>
            <a:lvl1pPr marL="0" indent="0">
              <a:buNone/>
              <a:defRPr sz="18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4" name="circle1">
            <a:extLst>
              <a:ext uri="{FF2B5EF4-FFF2-40B4-BE49-F238E27FC236}">
                <a16:creationId xmlns:a16="http://schemas.microsoft.com/office/drawing/2014/main" id="{119E8109-9FE0-4751-9BF1-AF2FE4A51A05}"/>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D752F61E-39A4-4341-86D7-29DED3257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4113269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inancial Analysis Blue-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0" y="360363"/>
            <a:ext cx="10681096" cy="307777"/>
          </a:xfrm>
          <a:noFill/>
        </p:spPr>
        <p:txBody>
          <a:bodyPr lIns="0" rIns="0"/>
          <a:lstStyle>
            <a:lvl1pPr>
              <a:defRPr sz="2000" b="1" spc="0" baseline="0">
                <a:solidFill>
                  <a:schemeClr val="bg1"/>
                </a:solidFill>
                <a:latin typeface="+mj-lt"/>
              </a:defRPr>
            </a:lvl1pPr>
          </a:lstStyle>
          <a:p>
            <a:r>
              <a:rPr lang="en-US"/>
              <a:t>Click to edit Master title style</a:t>
            </a:r>
          </a:p>
        </p:txBody>
      </p:sp>
      <p:sp>
        <p:nvSpPr>
          <p:cNvPr id="5" name="Text Placeholder 3"/>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rgbClr val="0078D7"/>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590CB8C5-46E4-4C62-9FC9-6B094EFD583D}"/>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C34A384-07EB-4DE1-A757-9813FE253CD8}"/>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17129" indent="0">
              <a:spcBef>
                <a:spcPts val="600"/>
              </a:spcBef>
              <a:buFont typeface="Arial" panose="020B0604020202020204" pitchFamily="34" charset="0"/>
              <a:buNone/>
              <a:defRPr sz="1200">
                <a:latin typeface="+mn-lt"/>
              </a:defRPr>
            </a:lvl2pPr>
            <a:lvl3pPr marL="445685" indent="0">
              <a:spcBef>
                <a:spcPts val="600"/>
              </a:spcBef>
              <a:buFont typeface="Arial" panose="020B0604020202020204" pitchFamily="34" charset="0"/>
              <a:buNone/>
              <a:defRPr sz="1200">
                <a:latin typeface="+mn-lt"/>
              </a:defRPr>
            </a:lvl3pPr>
            <a:lvl4pPr marL="650433" indent="0">
              <a:spcBef>
                <a:spcPts val="600"/>
              </a:spcBef>
              <a:buFont typeface="Arial" panose="020B0604020202020204" pitchFamily="34" charset="0"/>
              <a:buNone/>
              <a:defRPr sz="1200">
                <a:latin typeface="+mn-lt"/>
              </a:defRPr>
            </a:lvl4pPr>
            <a:lvl5pPr marL="844071"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4DD2FF17-F2F5-43F2-976D-2B25EF6FBF93}"/>
              </a:ext>
            </a:extLst>
          </p:cNvPr>
          <p:cNvGrpSpPr/>
          <p:nvPr/>
        </p:nvGrpSpPr>
        <p:grpSpPr>
          <a:xfrm>
            <a:off x="11147436" y="20321"/>
            <a:ext cx="902640" cy="902640"/>
            <a:chOff x="1369899" y="3902710"/>
            <a:chExt cx="902640" cy="902640"/>
          </a:xfrm>
        </p:grpSpPr>
        <p:sp>
          <p:nvSpPr>
            <p:cNvPr id="17" name="circle1">
              <a:extLst>
                <a:ext uri="{FF2B5EF4-FFF2-40B4-BE49-F238E27FC236}">
                  <a16:creationId xmlns:a16="http://schemas.microsoft.com/office/drawing/2014/main" id="{45BBE4B3-0F93-4292-9C4D-56B3FFDDDC3C}"/>
                </a:ext>
              </a:extLst>
            </p:cNvPr>
            <p:cNvSpPr/>
            <p:nvPr/>
          </p:nvSpPr>
          <p:spPr bwMode="auto">
            <a:xfrm>
              <a:off x="1369899" y="390271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Graphic 17">
              <a:extLst>
                <a:ext uri="{FF2B5EF4-FFF2-40B4-BE49-F238E27FC236}">
                  <a16:creationId xmlns:a16="http://schemas.microsoft.com/office/drawing/2014/main" id="{3AC87878-1408-4826-B2C5-9192A38CE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2619" y="4125430"/>
              <a:ext cx="457200" cy="457200"/>
            </a:xfrm>
            <a:prstGeom prst="rect">
              <a:avLst/>
            </a:prstGeom>
          </p:spPr>
        </p:pic>
      </p:grpSp>
      <p:sp>
        <p:nvSpPr>
          <p:cNvPr id="10" name="Text Box 3">
            <a:extLst>
              <a:ext uri="{FF2B5EF4-FFF2-40B4-BE49-F238E27FC236}">
                <a16:creationId xmlns:a16="http://schemas.microsoft.com/office/drawing/2014/main" id="{45866C5A-CE46-4EBF-A20A-B0CBC8581728}"/>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11969533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5004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Study-Summary-Strategy &amp; Forecasting">
    <p:spTree>
      <p:nvGrpSpPr>
        <p:cNvPr id="1" name=""/>
        <p:cNvGrpSpPr/>
        <p:nvPr/>
      </p:nvGrpSpPr>
      <p:grpSpPr>
        <a:xfrm>
          <a:off x="0" y="0"/>
          <a:ext cx="0" cy="0"/>
          <a:chOff x="0" y="0"/>
          <a:chExt cx="0" cy="0"/>
        </a:xfrm>
      </p:grpSpPr>
      <p:sp>
        <p:nvSpPr>
          <p:cNvPr id="8" name="circle1">
            <a:extLst>
              <a:ext uri="{FF2B5EF4-FFF2-40B4-BE49-F238E27FC236}">
                <a16:creationId xmlns:a16="http://schemas.microsoft.com/office/drawing/2014/main" id="{26B3A27A-FFB8-439E-A779-672FA05178BE}"/>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73642"/>
            <a:ext cx="2959187" cy="276999"/>
          </a:xfrm>
        </p:spPr>
        <p:txBody>
          <a:bodyPr wrap="square" lIns="91440" anchor="ctr" anchorCtr="0">
            <a:spAutoFit/>
          </a:bodyPr>
          <a:lstStyle>
            <a:lvl1pPr marL="0" indent="0">
              <a:buNone/>
              <a:defRPr sz="1800" b="0">
                <a:solidFill>
                  <a:schemeClr val="accent2"/>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pic>
        <p:nvPicPr>
          <p:cNvPr id="3" name="Graphic 2">
            <a:extLst>
              <a:ext uri="{FF2B5EF4-FFF2-40B4-BE49-F238E27FC236}">
                <a16:creationId xmlns:a16="http://schemas.microsoft.com/office/drawing/2014/main" id="{7A87E8CB-0065-4D98-A9CA-C22AB6A5DC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284901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ategy &amp; Forecasting -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8260" y="360364"/>
            <a:ext cx="10638542" cy="307804"/>
          </a:xfrm>
          <a:noFill/>
        </p:spPr>
        <p:txBody>
          <a:bodyPr lIns="0" rIns="0"/>
          <a:lstStyle>
            <a:lvl1pPr>
              <a:defRPr sz="2000" spc="0" baseline="0">
                <a:solidFill>
                  <a:schemeClr val="bg1"/>
                </a:solidFill>
                <a:latin typeface="+mj-lt"/>
              </a:defRPr>
            </a:lvl1pPr>
          </a:lstStyle>
          <a:p>
            <a:r>
              <a:rPr lang="en-US"/>
              <a:t>Click to edit Master title style</a:t>
            </a:r>
          </a:p>
        </p:txBody>
      </p:sp>
      <p:cxnSp>
        <p:nvCxnSpPr>
          <p:cNvPr id="43" name="Straight Connector 42">
            <a:extLst>
              <a:ext uri="{FF2B5EF4-FFF2-40B4-BE49-F238E27FC236}">
                <a16:creationId xmlns:a16="http://schemas.microsoft.com/office/drawing/2014/main" id="{040F7EDB-DDD6-4A3E-9FA2-B1463C9A3D15}"/>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F1D903F8-E35C-4B16-B799-8CBEE1C4AEAF}"/>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chemeClr val="accent1"/>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47" name="Text Placeholder 3">
            <a:extLst>
              <a:ext uri="{FF2B5EF4-FFF2-40B4-BE49-F238E27FC236}">
                <a16:creationId xmlns:a16="http://schemas.microsoft.com/office/drawing/2014/main" id="{9C7AB10B-758D-44F2-8176-58776FD4817E}"/>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17129" indent="0">
              <a:spcBef>
                <a:spcPts val="600"/>
              </a:spcBef>
              <a:buFont typeface="Arial" panose="020B0604020202020204" pitchFamily="34" charset="0"/>
              <a:buNone/>
              <a:defRPr sz="1200">
                <a:latin typeface="+mn-lt"/>
              </a:defRPr>
            </a:lvl2pPr>
            <a:lvl3pPr marL="445685" indent="0">
              <a:spcBef>
                <a:spcPts val="600"/>
              </a:spcBef>
              <a:buFont typeface="Arial" panose="020B0604020202020204" pitchFamily="34" charset="0"/>
              <a:buNone/>
              <a:defRPr sz="1200">
                <a:latin typeface="+mn-lt"/>
              </a:defRPr>
            </a:lvl3pPr>
            <a:lvl4pPr marL="650433" indent="0">
              <a:spcBef>
                <a:spcPts val="600"/>
              </a:spcBef>
              <a:buFont typeface="Arial" panose="020B0604020202020204" pitchFamily="34" charset="0"/>
              <a:buNone/>
              <a:defRPr sz="1200">
                <a:latin typeface="+mn-lt"/>
              </a:defRPr>
            </a:lvl4pPr>
            <a:lvl5pPr marL="844071"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2" name="Group 31">
            <a:extLst>
              <a:ext uri="{FF2B5EF4-FFF2-40B4-BE49-F238E27FC236}">
                <a16:creationId xmlns:a16="http://schemas.microsoft.com/office/drawing/2014/main" id="{4711EF0D-88FC-46FA-AB06-1082B526ED96}"/>
              </a:ext>
            </a:extLst>
          </p:cNvPr>
          <p:cNvGrpSpPr/>
          <p:nvPr/>
        </p:nvGrpSpPr>
        <p:grpSpPr>
          <a:xfrm>
            <a:off x="11152421" y="18580"/>
            <a:ext cx="902640" cy="902640"/>
            <a:chOff x="3950183" y="3902710"/>
            <a:chExt cx="902640" cy="902640"/>
          </a:xfrm>
        </p:grpSpPr>
        <p:sp>
          <p:nvSpPr>
            <p:cNvPr id="33" name="Oval 32">
              <a:extLst>
                <a:ext uri="{FF2B5EF4-FFF2-40B4-BE49-F238E27FC236}">
                  <a16:creationId xmlns:a16="http://schemas.microsoft.com/office/drawing/2014/main" id="{B767F7E2-E87F-4122-87E1-5115D880C0A0}"/>
                </a:ext>
              </a:extLst>
            </p:cNvPr>
            <p:cNvSpPr>
              <a:spLocks noChangeAspect="1"/>
            </p:cNvSpPr>
            <p:nvPr/>
          </p:nvSpPr>
          <p:spPr bwMode="auto">
            <a:xfrm>
              <a:off x="3950183" y="3902710"/>
              <a:ext cx="902640" cy="90264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927" fontAlgn="base">
                <a:spcBef>
                  <a:spcPct val="0"/>
                </a:spcBef>
                <a:spcAft>
                  <a:spcPct val="0"/>
                </a:spcAft>
                <a:defRPr/>
              </a:pPr>
              <a:endParaRPr lang="en-US" sz="2745">
                <a:gradFill>
                  <a:gsLst>
                    <a:gs pos="5439">
                      <a:srgbClr val="F8F8F8"/>
                    </a:gs>
                    <a:gs pos="10000">
                      <a:srgbClr val="F8F8F8"/>
                    </a:gs>
                  </a:gsLst>
                  <a:lin ang="5400000" scaled="0"/>
                </a:gradFill>
                <a:latin typeface="Segoe UI Semilight"/>
              </a:endParaRPr>
            </a:p>
          </p:txBody>
        </p:sp>
        <p:pic>
          <p:nvPicPr>
            <p:cNvPr id="34" name="Graphic 33">
              <a:extLst>
                <a:ext uri="{FF2B5EF4-FFF2-40B4-BE49-F238E27FC236}">
                  <a16:creationId xmlns:a16="http://schemas.microsoft.com/office/drawing/2014/main" id="{00BBB72E-3F47-427F-B808-861AFE5F4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2903" y="4125430"/>
              <a:ext cx="457200" cy="457200"/>
            </a:xfrm>
            <a:prstGeom prst="rect">
              <a:avLst/>
            </a:prstGeom>
          </p:spPr>
        </p:pic>
      </p:grpSp>
      <p:sp>
        <p:nvSpPr>
          <p:cNvPr id="10" name="Text Box 3">
            <a:extLst>
              <a:ext uri="{FF2B5EF4-FFF2-40B4-BE49-F238E27FC236}">
                <a16:creationId xmlns:a16="http://schemas.microsoft.com/office/drawing/2014/main" id="{4315C778-4BE4-4D14-B4B0-23A4273D0E96}"/>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29045472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Study-Summary-Biz-Process-Auto">
    <p:spTree>
      <p:nvGrpSpPr>
        <p:cNvPr id="1" name=""/>
        <p:cNvGrpSpPr/>
        <p:nvPr/>
      </p:nvGrpSpPr>
      <p:grpSpPr>
        <a:xfrm>
          <a:off x="0" y="0"/>
          <a:ext cx="0" cy="0"/>
          <a:chOff x="0" y="0"/>
          <a:chExt cx="0" cy="0"/>
        </a:xfrm>
      </p:grpSpPr>
      <p:sp>
        <p:nvSpPr>
          <p:cNvPr id="8" name="circle1">
            <a:extLst>
              <a:ext uri="{FF2B5EF4-FFF2-40B4-BE49-F238E27FC236}">
                <a16:creationId xmlns:a16="http://schemas.microsoft.com/office/drawing/2014/main" id="{71675850-C953-4EAC-8C38-9C5F9B906D87}"/>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58252"/>
            <a:ext cx="2959187" cy="307777"/>
          </a:xfrm>
        </p:spPr>
        <p:txBody>
          <a:bodyPr wrap="square" lIns="91440" anchor="ctr" anchorCtr="0">
            <a:spAutoFit/>
          </a:bodyPr>
          <a:lstStyle>
            <a:lvl1pPr marL="0" indent="0">
              <a:buNone/>
              <a:defRPr sz="20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9" name="Robot_E99A" title="Icon of a robot">
            <a:extLst>
              <a:ext uri="{FF2B5EF4-FFF2-40B4-BE49-F238E27FC236}">
                <a16:creationId xmlns:a16="http://schemas.microsoft.com/office/drawing/2014/main" id="{D1B0A5B9-6186-4055-AE74-6FEC70C38034}"/>
              </a:ext>
            </a:extLst>
          </p:cNvPr>
          <p:cNvSpPr>
            <a:spLocks noChangeAspect="1" noEditPoints="1"/>
          </p:cNvSpPr>
          <p:nvPr/>
        </p:nvSpPr>
        <p:spPr bwMode="auto">
          <a:xfrm>
            <a:off x="472202" y="429261"/>
            <a:ext cx="283052"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198644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usiness Automation DKblue-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0" y="360363"/>
            <a:ext cx="10700795" cy="307777"/>
          </a:xfrm>
          <a:noFill/>
        </p:spPr>
        <p:txBody>
          <a:bodyPr lIns="0" rIns="0"/>
          <a:lstStyle>
            <a:lvl1pPr>
              <a:defRPr sz="2000" spc="0" baseline="0">
                <a:solidFill>
                  <a:schemeClr val="bg1"/>
                </a:solidFill>
                <a:latin typeface="+mj-lt"/>
              </a:defRPr>
            </a:lvl1pPr>
          </a:lstStyle>
          <a:p>
            <a:r>
              <a:rPr lang="en-US"/>
              <a:t>Click to edit Master title style</a:t>
            </a:r>
          </a:p>
        </p:txBody>
      </p:sp>
      <p:cxnSp>
        <p:nvCxnSpPr>
          <p:cNvPr id="21" name="Straight Connector 20">
            <a:extLst>
              <a:ext uri="{FF2B5EF4-FFF2-40B4-BE49-F238E27FC236}">
                <a16:creationId xmlns:a16="http://schemas.microsoft.com/office/drawing/2014/main" id="{C9CD7495-1117-4279-91F2-C4E552289B7D}"/>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71CB73F-CAF6-4C77-A145-DFFBA07CAD60}"/>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rgbClr val="0078D4"/>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28" name="Text Placeholder 3">
            <a:extLst>
              <a:ext uri="{FF2B5EF4-FFF2-40B4-BE49-F238E27FC236}">
                <a16:creationId xmlns:a16="http://schemas.microsoft.com/office/drawing/2014/main" id="{BCD30C7A-FFA8-47E9-81E1-35475FB56C1A}"/>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05700" indent="0">
              <a:spcBef>
                <a:spcPts val="600"/>
              </a:spcBef>
              <a:buFont typeface="Arial" panose="020B0604020202020204" pitchFamily="34" charset="0"/>
              <a:buNone/>
              <a:defRPr sz="1200">
                <a:latin typeface="+mn-lt"/>
              </a:defRPr>
            </a:lvl2pPr>
            <a:lvl3pPr marL="434256" indent="0">
              <a:spcBef>
                <a:spcPts val="600"/>
              </a:spcBef>
              <a:buFont typeface="Arial" panose="020B0604020202020204" pitchFamily="34" charset="0"/>
              <a:buNone/>
              <a:defRPr sz="1200">
                <a:latin typeface="+mn-lt"/>
              </a:defRPr>
            </a:lvl3pPr>
            <a:lvl4pPr marL="639006" indent="0">
              <a:spcBef>
                <a:spcPts val="600"/>
              </a:spcBef>
              <a:buFont typeface="Arial" panose="020B0604020202020204" pitchFamily="34" charset="0"/>
              <a:buNone/>
              <a:defRPr sz="1200">
                <a:latin typeface="+mn-lt"/>
              </a:defRPr>
            </a:lvl4pPr>
            <a:lvl5pPr marL="832643"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DB1F85FB-480D-4EB0-A5C3-FDD270C2C38E}"/>
              </a:ext>
            </a:extLst>
          </p:cNvPr>
          <p:cNvGrpSpPr/>
          <p:nvPr/>
        </p:nvGrpSpPr>
        <p:grpSpPr>
          <a:xfrm>
            <a:off x="11156480" y="17021"/>
            <a:ext cx="902640" cy="902640"/>
            <a:chOff x="6576996" y="3902710"/>
            <a:chExt cx="902640" cy="902640"/>
          </a:xfrm>
        </p:grpSpPr>
        <p:sp>
          <p:nvSpPr>
            <p:cNvPr id="14" name="Oval 13">
              <a:extLst>
                <a:ext uri="{FF2B5EF4-FFF2-40B4-BE49-F238E27FC236}">
                  <a16:creationId xmlns:a16="http://schemas.microsoft.com/office/drawing/2014/main" id="{C6F45ACB-23EB-4CF5-A36C-D338476D95CF}"/>
                </a:ext>
              </a:extLst>
            </p:cNvPr>
            <p:cNvSpPr/>
            <p:nvPr/>
          </p:nvSpPr>
          <p:spPr bwMode="auto">
            <a:xfrm>
              <a:off x="6576996" y="390271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obot_E99A" title="Icon of a robot">
              <a:extLst>
                <a:ext uri="{FF2B5EF4-FFF2-40B4-BE49-F238E27FC236}">
                  <a16:creationId xmlns:a16="http://schemas.microsoft.com/office/drawing/2014/main" id="{BAA76821-8A54-4C67-9C9E-0C40C4E9E39B}"/>
                </a:ext>
              </a:extLst>
            </p:cNvPr>
            <p:cNvSpPr>
              <a:spLocks noChangeAspect="1" noEditPoints="1"/>
            </p:cNvSpPr>
            <p:nvPr/>
          </p:nvSpPr>
          <p:spPr bwMode="auto">
            <a:xfrm>
              <a:off x="6851409" y="4125430"/>
              <a:ext cx="353815" cy="45720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0" name="Text Box 3">
            <a:extLst>
              <a:ext uri="{FF2B5EF4-FFF2-40B4-BE49-F238E27FC236}">
                <a16:creationId xmlns:a16="http://schemas.microsoft.com/office/drawing/2014/main" id="{08751647-8EAF-4E76-A81B-DCE277E93FD4}"/>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27609997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58252"/>
            <a:ext cx="2959187" cy="307777"/>
          </a:xfrm>
        </p:spPr>
        <p:txBody>
          <a:bodyPr wrap="square" lIns="91440" anchor="ctr" anchorCtr="0">
            <a:spAutoFit/>
          </a:bodyPr>
          <a:lstStyle>
            <a:lvl1pPr marL="0" indent="0">
              <a:buNone/>
              <a:defRPr sz="20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2" name="circle1">
            <a:extLst>
              <a:ext uri="{FF2B5EF4-FFF2-40B4-BE49-F238E27FC236}">
                <a16:creationId xmlns:a16="http://schemas.microsoft.com/office/drawing/2014/main" id="{F117790C-8A28-46F6-8D0D-F3A5B480CD42}"/>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Graphic 13">
            <a:extLst>
              <a:ext uri="{FF2B5EF4-FFF2-40B4-BE49-F238E27FC236}">
                <a16:creationId xmlns:a16="http://schemas.microsoft.com/office/drawing/2014/main" id="{29D55566-AE02-4BB6-8D7D-8E7285657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666922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Risk Management Teal-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1" y="360363"/>
            <a:ext cx="10710615" cy="307777"/>
          </a:xfrm>
          <a:noFill/>
        </p:spPr>
        <p:txBody>
          <a:bodyPr lIns="0" rIns="0"/>
          <a:lstStyle>
            <a:lvl1pPr>
              <a:defRPr sz="2000" spc="0">
                <a:solidFill>
                  <a:schemeClr val="bg1"/>
                </a:solidFill>
                <a:latin typeface="+mj-lt"/>
              </a:defRPr>
            </a:lvl1pPr>
          </a:lstStyle>
          <a:p>
            <a:r>
              <a:rPr lang="en-US"/>
              <a:t>Click to edit Master title style</a:t>
            </a:r>
          </a:p>
        </p:txBody>
      </p:sp>
      <p:cxnSp>
        <p:nvCxnSpPr>
          <p:cNvPr id="28" name="Straight Connector 27">
            <a:extLst>
              <a:ext uri="{FF2B5EF4-FFF2-40B4-BE49-F238E27FC236}">
                <a16:creationId xmlns:a16="http://schemas.microsoft.com/office/drawing/2014/main" id="{4E8ACFDB-103A-452D-9C65-E43EAA56DF29}"/>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59BBAAC7-271D-41AB-9D4C-99B59C4790CD}"/>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chemeClr val="accent1"/>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32" name="Text Placeholder 3">
            <a:extLst>
              <a:ext uri="{FF2B5EF4-FFF2-40B4-BE49-F238E27FC236}">
                <a16:creationId xmlns:a16="http://schemas.microsoft.com/office/drawing/2014/main" id="{C4722915-A5CC-4533-A5C4-F411CD69A62F}"/>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05700" indent="0">
              <a:spcBef>
                <a:spcPts val="600"/>
              </a:spcBef>
              <a:buFont typeface="Arial" panose="020B0604020202020204" pitchFamily="34" charset="0"/>
              <a:buNone/>
              <a:defRPr sz="1200">
                <a:latin typeface="+mn-lt"/>
              </a:defRPr>
            </a:lvl2pPr>
            <a:lvl3pPr marL="434256" indent="0">
              <a:spcBef>
                <a:spcPts val="600"/>
              </a:spcBef>
              <a:buFont typeface="Arial" panose="020B0604020202020204" pitchFamily="34" charset="0"/>
              <a:buNone/>
              <a:defRPr sz="1200">
                <a:latin typeface="+mn-lt"/>
              </a:defRPr>
            </a:lvl3pPr>
            <a:lvl4pPr marL="639006" indent="0">
              <a:spcBef>
                <a:spcPts val="600"/>
              </a:spcBef>
              <a:buFont typeface="Arial" panose="020B0604020202020204" pitchFamily="34" charset="0"/>
              <a:buNone/>
              <a:defRPr sz="1200">
                <a:latin typeface="+mn-lt"/>
              </a:defRPr>
            </a:lvl4pPr>
            <a:lvl5pPr marL="832643"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0FD92E65-1E14-418C-A33C-5C66F3008C9F}"/>
              </a:ext>
            </a:extLst>
          </p:cNvPr>
          <p:cNvGrpSpPr/>
          <p:nvPr/>
        </p:nvGrpSpPr>
        <p:grpSpPr>
          <a:xfrm>
            <a:off x="11158068" y="21264"/>
            <a:ext cx="902640" cy="902640"/>
            <a:chOff x="9099180" y="3914470"/>
            <a:chExt cx="902640" cy="902640"/>
          </a:xfrm>
        </p:grpSpPr>
        <p:sp>
          <p:nvSpPr>
            <p:cNvPr id="15" name="Oval 14">
              <a:extLst>
                <a:ext uri="{FF2B5EF4-FFF2-40B4-BE49-F238E27FC236}">
                  <a16:creationId xmlns:a16="http://schemas.microsoft.com/office/drawing/2014/main" id="{4C35F93F-5AAE-4FF1-9016-E7BFE33247D7}"/>
                </a:ext>
              </a:extLst>
            </p:cNvPr>
            <p:cNvSpPr/>
            <p:nvPr/>
          </p:nvSpPr>
          <p:spPr bwMode="auto">
            <a:xfrm>
              <a:off x="9099180" y="391447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Graphic 15">
              <a:extLst>
                <a:ext uri="{FF2B5EF4-FFF2-40B4-BE49-F238E27FC236}">
                  <a16:creationId xmlns:a16="http://schemas.microsoft.com/office/drawing/2014/main" id="{EF19F750-F2BE-49D3-A3DC-E69B30225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1900" y="4137190"/>
              <a:ext cx="457200" cy="457200"/>
            </a:xfrm>
            <a:prstGeom prst="rect">
              <a:avLst/>
            </a:prstGeom>
          </p:spPr>
        </p:pic>
      </p:grpSp>
      <p:sp>
        <p:nvSpPr>
          <p:cNvPr id="10" name="Text Box 3">
            <a:extLst>
              <a:ext uri="{FF2B5EF4-FFF2-40B4-BE49-F238E27FC236}">
                <a16:creationId xmlns:a16="http://schemas.microsoft.com/office/drawing/2014/main" id="{B2806931-D6B7-4D4C-927F-A27BC0DE80FA}"/>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17091102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0385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2285442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94615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653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356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708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337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078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560815AF-0E52-4DA0-AAA3-C166985DE22E}"/>
              </a:ext>
            </a:extLst>
          </p:cNvPr>
          <p:cNvSpPr/>
          <p:nvPr/>
        </p:nvSpPr>
        <p:spPr bwMode="auto">
          <a:xfrm>
            <a:off x="584200"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D20B185A-3B1B-4C5B-8EB5-6BDC470198AF}"/>
              </a:ext>
            </a:extLst>
          </p:cNvPr>
          <p:cNvSpPr/>
          <p:nvPr/>
        </p:nvSpPr>
        <p:spPr bwMode="auto">
          <a:xfrm>
            <a:off x="3405823"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DAD7B440-B0AA-45AC-A747-C18C2244A82E}"/>
              </a:ext>
            </a:extLst>
          </p:cNvPr>
          <p:cNvSpPr/>
          <p:nvPr/>
        </p:nvSpPr>
        <p:spPr bwMode="auto">
          <a:xfrm>
            <a:off x="6227446"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A2AADE8C-2E33-4D48-B32C-A823E183AB3D}"/>
              </a:ext>
            </a:extLst>
          </p:cNvPr>
          <p:cNvSpPr/>
          <p:nvPr/>
        </p:nvSpPr>
        <p:spPr bwMode="auto">
          <a:xfrm>
            <a:off x="9049068"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09C519C9-B4D1-4C6F-B28D-2C9AE085C02C}"/>
              </a:ext>
            </a:extLst>
          </p:cNvPr>
          <p:cNvGrpSpPr/>
          <p:nvPr/>
        </p:nvGrpSpPr>
        <p:grpSpPr>
          <a:xfrm>
            <a:off x="584200" y="-371842"/>
            <a:ext cx="11025188" cy="274320"/>
            <a:chOff x="457200" y="298470"/>
            <a:chExt cx="11522075" cy="377792"/>
          </a:xfrm>
          <a:solidFill>
            <a:schemeClr val="bg1">
              <a:lumMod val="75000"/>
            </a:schemeClr>
          </a:solidFill>
        </p:grpSpPr>
        <p:sp>
          <p:nvSpPr>
            <p:cNvPr id="55" name="Rectangle 54">
              <a:extLst>
                <a:ext uri="{FF2B5EF4-FFF2-40B4-BE49-F238E27FC236}">
                  <a16:creationId xmlns:a16="http://schemas.microsoft.com/office/drawing/2014/main" id="{5E8F2DD9-4ECA-4C9D-B7B4-73E3DDF402AD}"/>
                </a:ext>
              </a:extLst>
            </p:cNvPr>
            <p:cNvSpPr/>
            <p:nvPr/>
          </p:nvSpPr>
          <p:spPr bwMode="auto">
            <a:xfrm>
              <a:off x="457200"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1B62C430-7B7A-4C53-97A3-3496A8C06235}"/>
                </a:ext>
              </a:extLst>
            </p:cNvPr>
            <p:cNvSpPr/>
            <p:nvPr/>
          </p:nvSpPr>
          <p:spPr bwMode="auto">
            <a:xfrm>
              <a:off x="4389438"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6F0BD401-955C-4234-ABEE-ED33FC7B6CF8}"/>
                </a:ext>
              </a:extLst>
            </p:cNvPr>
            <p:cNvSpPr/>
            <p:nvPr/>
          </p:nvSpPr>
          <p:spPr bwMode="auto">
            <a:xfrm>
              <a:off x="8321675"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281250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6" r:id="rId36"/>
    <p:sldLayoutId id="2147483707"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568">
          <p15:clr>
            <a:srgbClr val="C35EA4"/>
          </p15:clr>
        </p15:guide>
        <p15:guide id="32" pos="2736">
          <p15:clr>
            <a:srgbClr val="C35EA4"/>
          </p15:clr>
        </p15:guide>
        <p15:guide id="33" pos="4944">
          <p15:clr>
            <a:srgbClr val="C35EA4"/>
          </p15:clr>
        </p15:guide>
        <p15:guide id="34" pos="5112">
          <p15:clr>
            <a:srgbClr val="C35EA4"/>
          </p15:clr>
        </p15:guide>
        <p15:guide id="35" pos="2147">
          <p15:clr>
            <a:srgbClr val="C35EA4"/>
          </p15:clr>
        </p15:guide>
        <p15:guide id="36" pos="1979">
          <p15:clr>
            <a:srgbClr val="C35EA4"/>
          </p15:clr>
        </p15:guide>
        <p15:guide id="37" pos="3926">
          <p15:clr>
            <a:srgbClr val="C35EA4"/>
          </p15:clr>
        </p15:guide>
        <p15:guide id="38" pos="3757">
          <p15:clr>
            <a:srgbClr val="C35EA4"/>
          </p15:clr>
        </p15:guide>
        <p15:guide id="39" pos="5533">
          <p15:clr>
            <a:srgbClr val="C35EA4"/>
          </p15:clr>
        </p15:guide>
        <p15:guide id="40" pos="5701">
          <p15:clr>
            <a:srgbClr val="C35EA4"/>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6.png"/></Relationships>
</file>

<file path=ppt/slides/_rels/slide1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9.xml"/><Relationship Id="rId4" Type="http://schemas.openxmlformats.org/officeDocument/2006/relationships/image" Target="../media/image47.png"/></Relationships>
</file>

<file path=ppt/slides/_rels/slide2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image" Target="../media/image23.jpg"/><Relationship Id="rId5" Type="http://schemas.openxmlformats.org/officeDocument/2006/relationships/image" Target="../media/image22.jpeg"/><Relationship Id="rId4" Type="http://schemas.openxmlformats.org/officeDocument/2006/relationships/image" Target="../media/image21.jpe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25.svg"/></Relationships>
</file>

<file path=ppt/slides/_rels/slide6.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 Id="rId5" Type="http://schemas.openxmlformats.org/officeDocument/2006/relationships/image" Target="../media/image30.png"/><Relationship Id="rId4"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31.jp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1E60200B-4BB6-4651-B92F-A3B090D4625B}"/>
              </a:ext>
            </a:extLst>
          </p:cNvPr>
          <p:cNvSpPr>
            <a:spLocks noGrp="1"/>
          </p:cNvSpPr>
          <p:nvPr>
            <p:ph type="title"/>
          </p:nvPr>
        </p:nvSpPr>
        <p:spPr>
          <a:xfrm>
            <a:off x="588263" y="2425541"/>
            <a:ext cx="4167887" cy="1107996"/>
          </a:xfrm>
        </p:spPr>
        <p:txBody>
          <a:bodyPr/>
          <a:lstStyle/>
          <a:p>
            <a:r>
              <a:rPr lang="en-US" dirty="0"/>
              <a:t>Modern Finance </a:t>
            </a:r>
            <a:br>
              <a:rPr lang="en-US" dirty="0"/>
            </a:br>
            <a:r>
              <a:rPr lang="en-US" dirty="0"/>
              <a:t>at Microsoft</a:t>
            </a:r>
          </a:p>
        </p:txBody>
      </p:sp>
      <p:sp>
        <p:nvSpPr>
          <p:cNvPr id="7" name="Text Placeholder 6">
            <a:extLst>
              <a:ext uri="{FF2B5EF4-FFF2-40B4-BE49-F238E27FC236}">
                <a16:creationId xmlns:a16="http://schemas.microsoft.com/office/drawing/2014/main" id="{EC0D2D49-F48C-4D7D-8A07-53DA96EF102C}"/>
              </a:ext>
            </a:extLst>
          </p:cNvPr>
          <p:cNvSpPr>
            <a:spLocks noGrp="1"/>
          </p:cNvSpPr>
          <p:nvPr>
            <p:ph type="body" sz="quarter" idx="12"/>
          </p:nvPr>
        </p:nvSpPr>
        <p:spPr>
          <a:xfrm>
            <a:off x="582042" y="3962401"/>
            <a:ext cx="4164583" cy="923330"/>
          </a:xfrm>
        </p:spPr>
        <p:txBody>
          <a:bodyPr/>
          <a:lstStyle/>
          <a:p>
            <a:r>
              <a:rPr lang="en-US" b="1" dirty="0"/>
              <a:t>Lucas A. Meyer </a:t>
            </a:r>
          </a:p>
          <a:p>
            <a:r>
              <a:rPr lang="en-US" dirty="0"/>
              <a:t>Group Manager, ML and Analytics</a:t>
            </a:r>
          </a:p>
          <a:p>
            <a:r>
              <a:rPr lang="en-US" dirty="0"/>
              <a:t>Microsoft Corporation</a:t>
            </a:r>
          </a:p>
        </p:txBody>
      </p:sp>
    </p:spTree>
    <p:extLst>
      <p:ext uri="{BB962C8B-B14F-4D97-AF65-F5344CB8AC3E}">
        <p14:creationId xmlns:p14="http://schemas.microsoft.com/office/powerpoint/2010/main" val="3888675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dirty="0"/>
              <a:t>Motivation</a:t>
            </a:r>
          </a:p>
        </p:txBody>
      </p:sp>
      <mc:AlternateContent xmlns:mc="http://schemas.openxmlformats.org/markup-compatibility/2006" xmlns:a14="http://schemas.microsoft.com/office/drawing/2010/main">
        <mc:Choice Requires="a14">
          <p:sp>
            <p:nvSpPr>
              <p:cNvPr id="6" name="Text Placeholder 5"/>
              <p:cNvSpPr>
                <a:spLocks noGrp="1"/>
              </p:cNvSpPr>
              <p:nvPr>
                <p:ph type="body" sz="quarter" idx="10"/>
              </p:nvPr>
            </p:nvSpPr>
            <p:spPr>
              <a:xfrm>
                <a:off x="588263" y="1160781"/>
                <a:ext cx="7200736" cy="5617971"/>
              </a:xfrm>
            </p:spPr>
            <p:txBody>
              <a:bodyPr/>
              <a:lstStyle/>
              <a:p>
                <a:pPr marL="0" indent="0">
                  <a:spcAft>
                    <a:spcPts val="600"/>
                  </a:spcAft>
                  <a:buNone/>
                </a:pPr>
                <a:r>
                  <a:rPr lang="en-US" sz="2400" dirty="0">
                    <a:latin typeface="+mj-lt"/>
                  </a:rPr>
                  <a:t>How can you make money by improving cash forecasting?</a:t>
                </a:r>
              </a:p>
              <a:p>
                <a:pPr marL="0" indent="0">
                  <a:spcAft>
                    <a:spcPts val="600"/>
                  </a:spcAft>
                  <a:buNone/>
                </a:pPr>
                <a:r>
                  <a:rPr lang="en-US" sz="2400" dirty="0">
                    <a:latin typeface="+mn-lt"/>
                  </a:rPr>
                  <a:t>Assumptions</a:t>
                </a:r>
              </a:p>
              <a:p>
                <a:pPr>
                  <a:spcAft>
                    <a:spcPts val="600"/>
                  </a:spcAft>
                </a:pPr>
                <a:r>
                  <a:rPr lang="en-US" sz="2000" dirty="0">
                    <a:latin typeface="+mn-lt"/>
                  </a:rPr>
                  <a:t>The </a:t>
                </a:r>
                <a:r>
                  <a:rPr lang="en-US" sz="2000" b="1" dirty="0">
                    <a:solidFill>
                      <a:schemeClr val="accent2">
                        <a:lumMod val="50000"/>
                        <a:lumOff val="50000"/>
                      </a:schemeClr>
                    </a:solidFill>
                    <a:latin typeface="+mn-lt"/>
                  </a:rPr>
                  <a:t>return on investment </a:t>
                </a:r>
                <a:r>
                  <a:rPr lang="en-US" sz="2000" dirty="0">
                    <a:latin typeface="+mn-lt"/>
                  </a:rPr>
                  <a:t>is</a:t>
                </a:r>
                <a:r>
                  <a:rPr lang="en-US" sz="2000" b="1" dirty="0">
                    <a:solidFill>
                      <a:schemeClr val="accent2">
                        <a:lumMod val="50000"/>
                        <a:lumOff val="50000"/>
                      </a:schemeClr>
                    </a:solidFill>
                    <a:latin typeface="+mn-lt"/>
                  </a:rPr>
                  <a:t> </a:t>
                </a:r>
                <a:r>
                  <a:rPr lang="en-US" sz="2000" dirty="0">
                    <a:latin typeface="+mn-lt"/>
                  </a:rPr>
                  <a:t>2%/</a:t>
                </a:r>
                <a:r>
                  <a:rPr lang="en-US" sz="2000" dirty="0" err="1">
                    <a:latin typeface="+mn-lt"/>
                  </a:rPr>
                  <a:t>yr</a:t>
                </a:r>
                <a:endParaRPr lang="en-US" sz="2000" dirty="0">
                  <a:latin typeface="+mn-lt"/>
                </a:endParaRPr>
              </a:p>
              <a:p>
                <a:pPr>
                  <a:spcAft>
                    <a:spcPts val="600"/>
                  </a:spcAft>
                </a:pPr>
                <a:r>
                  <a:rPr lang="en-US" sz="2000" dirty="0">
                    <a:latin typeface="+mn-lt"/>
                  </a:rPr>
                  <a:t>The treasurer will keep a big enough </a:t>
                </a:r>
                <a:r>
                  <a:rPr lang="en-US" sz="2000" b="1" dirty="0">
                    <a:solidFill>
                      <a:schemeClr val="accent2">
                        <a:lumMod val="50000"/>
                        <a:lumOff val="50000"/>
                      </a:schemeClr>
                    </a:solidFill>
                    <a:latin typeface="+mn-lt"/>
                  </a:rPr>
                  <a:t>buffer </a:t>
                </a:r>
                <a:r>
                  <a:rPr lang="en-US" sz="2000" dirty="0">
                    <a:latin typeface="+mn-lt"/>
                  </a:rPr>
                  <a:t>in an account that doesn’t pay interest to account for incorrect forecasts.</a:t>
                </a:r>
              </a:p>
              <a:p>
                <a:pPr>
                  <a:spcAft>
                    <a:spcPts val="600"/>
                  </a:spcAft>
                </a:pPr>
                <a:r>
                  <a:rPr lang="en-US" sz="2000" dirty="0">
                    <a:latin typeface="+mn-lt"/>
                  </a:rPr>
                  <a:t>To make this more concrete, assume that the </a:t>
                </a:r>
                <a:r>
                  <a:rPr lang="en-US" sz="2000" b="1" dirty="0">
                    <a:solidFill>
                      <a:schemeClr val="accent2">
                        <a:lumMod val="50000"/>
                        <a:lumOff val="50000"/>
                      </a:schemeClr>
                    </a:solidFill>
                    <a:latin typeface="+mn-lt"/>
                  </a:rPr>
                  <a:t>buffer</a:t>
                </a:r>
                <a:r>
                  <a:rPr lang="en-US" sz="2000" dirty="0">
                    <a:latin typeface="+mn-lt"/>
                  </a:rPr>
                  <a:t> is $10B</a:t>
                </a:r>
                <a:br>
                  <a:rPr lang="en-US" sz="2000" dirty="0">
                    <a:latin typeface="+mn-lt"/>
                  </a:rPr>
                </a:br>
                <a:r>
                  <a:rPr lang="en-US" sz="1400" dirty="0">
                    <a:latin typeface="+mn-lt"/>
                  </a:rPr>
                  <a:t>(not the real number)</a:t>
                </a:r>
              </a:p>
              <a:p>
                <a:pPr marL="0" indent="0">
                  <a:spcAft>
                    <a:spcPts val="600"/>
                  </a:spcAft>
                  <a:buNone/>
                </a:pPr>
                <a:endParaRPr lang="en-US" sz="1200" dirty="0">
                  <a:latin typeface="+mn-lt"/>
                </a:endParaRPr>
              </a:p>
              <a:p>
                <a:pPr marL="0" indent="0">
                  <a:spcAft>
                    <a:spcPts val="600"/>
                  </a:spcAft>
                  <a:buNone/>
                </a:pPr>
                <a:r>
                  <a:rPr lang="en-US" sz="2400" dirty="0">
                    <a:latin typeface="+mj-lt"/>
                  </a:rPr>
                  <a:t>If you can improve the forecast…</a:t>
                </a:r>
              </a:p>
              <a:p>
                <a:pPr>
                  <a:spcAft>
                    <a:spcPts val="600"/>
                  </a:spcAft>
                </a:pPr>
                <a:r>
                  <a:rPr lang="en-US" sz="2000" dirty="0">
                    <a:latin typeface="+mn-lt"/>
                  </a:rPr>
                  <a:t>The treasurer will reduce the buffer to $9B and invest the difference of $1B.</a:t>
                </a:r>
              </a:p>
              <a:p>
                <a:pPr>
                  <a:spcAft>
                    <a:spcPts val="600"/>
                  </a:spcAft>
                </a:pPr>
                <a:r>
                  <a:rPr lang="en-US" sz="2000" dirty="0">
                    <a:latin typeface="+mn-lt"/>
                  </a:rPr>
                  <a:t>Gains:</a:t>
                </a:r>
              </a:p>
              <a:p>
                <a:pPr marL="0" indent="0">
                  <a:spcAft>
                    <a:spcPts val="600"/>
                  </a:spcAft>
                  <a:buNone/>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$1</m:t>
                      </m:r>
                      <m:r>
                        <m:rPr>
                          <m:nor/>
                        </m:rPr>
                        <a:rPr lang="en-US" sz="2000" b="0" i="0" smtClean="0">
                          <a:latin typeface="Cambria Math" panose="02040503050406030204" pitchFamily="18" charset="0"/>
                        </a:rPr>
                        <m:t>B</m:t>
                      </m:r>
                      <m:r>
                        <m:rPr>
                          <m:nor/>
                        </m:rPr>
                        <a:rPr lang="en-US" sz="2000" b="0" i="0" smtClean="0">
                          <a:latin typeface="Cambria Math" panose="02040503050406030204" pitchFamily="18" charset="0"/>
                        </a:rPr>
                        <m:t> </m:t>
                      </m:r>
                      <m:r>
                        <a:rPr lang="en-US" sz="2000" b="0" i="1" smtClean="0">
                          <a:latin typeface="Cambria Math" panose="02040503050406030204" pitchFamily="18" charset="0"/>
                          <a:ea typeface="Cambria Math" panose="02040503050406030204" pitchFamily="18" charset="0"/>
                        </a:rPr>
                        <m:t>×2%=</m:t>
                      </m:r>
                      <m:r>
                        <a:rPr lang="en-US" sz="2000" b="1" i="1" smtClean="0">
                          <a:solidFill>
                            <a:schemeClr val="accent2">
                              <a:lumMod val="50000"/>
                              <a:lumOff val="50000"/>
                            </a:schemeClr>
                          </a:solidFill>
                          <a:latin typeface="Cambria Math" panose="02040503050406030204" pitchFamily="18" charset="0"/>
                          <a:ea typeface="Cambria Math" panose="02040503050406030204" pitchFamily="18" charset="0"/>
                        </a:rPr>
                        <m:t>$</m:t>
                      </m:r>
                      <m:r>
                        <a:rPr lang="en-US" sz="2000" b="1" i="1" smtClean="0">
                          <a:solidFill>
                            <a:schemeClr val="accent2">
                              <a:lumMod val="50000"/>
                              <a:lumOff val="50000"/>
                            </a:schemeClr>
                          </a:solidFill>
                          <a:latin typeface="Cambria Math" panose="02040503050406030204" pitchFamily="18" charset="0"/>
                          <a:ea typeface="Cambria Math" panose="02040503050406030204" pitchFamily="18" charset="0"/>
                        </a:rPr>
                        <m:t>𝟐𝟎</m:t>
                      </m:r>
                      <m:r>
                        <m:rPr>
                          <m:nor/>
                        </m:rPr>
                        <a:rPr lang="en-US" sz="2000" b="1" i="0" smtClean="0">
                          <a:solidFill>
                            <a:schemeClr val="accent2">
                              <a:lumMod val="50000"/>
                              <a:lumOff val="50000"/>
                            </a:schemeClr>
                          </a:solidFill>
                          <a:latin typeface="Cambria Math" panose="02040503050406030204" pitchFamily="18" charset="0"/>
                          <a:ea typeface="Cambria Math" panose="02040503050406030204" pitchFamily="18" charset="0"/>
                        </a:rPr>
                        <m:t>M</m:t>
                      </m:r>
                    </m:oMath>
                  </m:oMathPara>
                </a14:m>
                <a:endParaRPr lang="en-US" sz="2000" b="1" dirty="0">
                  <a:latin typeface="+mn-lt"/>
                </a:endParaRPr>
              </a:p>
              <a:p>
                <a:pPr marL="0" indent="0">
                  <a:spcAft>
                    <a:spcPts val="600"/>
                  </a:spcAft>
                  <a:buNone/>
                </a:pPr>
                <a:endParaRPr lang="en-US" sz="2000" b="1" dirty="0">
                  <a:solidFill>
                    <a:schemeClr val="accent2">
                      <a:lumMod val="50000"/>
                      <a:lumOff val="50000"/>
                    </a:schemeClr>
                  </a:solidFill>
                  <a:latin typeface="+mn-lt"/>
                </a:endParaRPr>
              </a:p>
            </p:txBody>
          </p:sp>
        </mc:Choice>
        <mc:Fallback xmlns="">
          <p:sp>
            <p:nvSpPr>
              <p:cNvPr id="6" name="Text Placeholder 5"/>
              <p:cNvSpPr>
                <a:spLocks noGrp="1" noRot="1" noChangeAspect="1" noMove="1" noResize="1" noEditPoints="1" noAdjustHandles="1" noChangeArrowheads="1" noChangeShapeType="1" noTextEdit="1"/>
              </p:cNvSpPr>
              <p:nvPr>
                <p:ph type="body" sz="quarter" idx="10"/>
              </p:nvPr>
            </p:nvSpPr>
            <p:spPr>
              <a:xfrm>
                <a:off x="588263" y="1160781"/>
                <a:ext cx="7200736" cy="5617971"/>
              </a:xfrm>
              <a:blipFill>
                <a:blip r:embed="rId3"/>
                <a:stretch>
                  <a:fillRect/>
                </a:stretch>
              </a:blipFill>
            </p:spPr>
            <p:txBody>
              <a:bodyPr/>
              <a:lstStyle/>
              <a:p>
                <a:r>
                  <a:rPr lang="en-US">
                    <a:noFill/>
                  </a:rPr>
                  <a:t> </a:t>
                </a:r>
              </a:p>
            </p:txBody>
          </p:sp>
        </mc:Fallback>
      </mc:AlternateContent>
      <p:sp>
        <p:nvSpPr>
          <p:cNvPr id="23" name="Text Placeholder 5">
            <a:extLst>
              <a:ext uri="{FF2B5EF4-FFF2-40B4-BE49-F238E27FC236}">
                <a16:creationId xmlns:a16="http://schemas.microsoft.com/office/drawing/2014/main" id="{86D78ED3-522C-43FA-9053-0E5F62B8AE9D}"/>
              </a:ext>
            </a:extLst>
          </p:cNvPr>
          <p:cNvSpPr txBox="1">
            <a:spLocks/>
          </p:cNvSpPr>
          <p:nvPr/>
        </p:nvSpPr>
        <p:spPr>
          <a:xfrm>
            <a:off x="8663152" y="2231369"/>
            <a:ext cx="2652541" cy="30931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None/>
            </a:pPr>
            <a:r>
              <a:rPr lang="en-US" sz="2400" b="1">
                <a:solidFill>
                  <a:schemeClr val="bg1"/>
                </a:solidFill>
                <a:latin typeface="+mn-lt"/>
              </a:rPr>
              <a:t>Consequences:</a:t>
            </a:r>
          </a:p>
          <a:p>
            <a:pPr marL="0" indent="0">
              <a:spcAft>
                <a:spcPts val="1800"/>
              </a:spcAft>
              <a:buNone/>
            </a:pPr>
            <a:r>
              <a:rPr lang="en-US" sz="2000">
                <a:solidFill>
                  <a:schemeClr val="bg1"/>
                </a:solidFill>
                <a:latin typeface="+mn-lt"/>
              </a:rPr>
              <a:t>Cost of capital: </a:t>
            </a:r>
            <a:br>
              <a:rPr lang="en-US" sz="2000">
                <a:solidFill>
                  <a:schemeClr val="bg1"/>
                </a:solidFill>
                <a:latin typeface="+mn-lt"/>
              </a:rPr>
            </a:br>
            <a:r>
              <a:rPr lang="en-US" sz="2000">
                <a:solidFill>
                  <a:schemeClr val="bg1"/>
                </a:solidFill>
                <a:latin typeface="+mn-lt"/>
              </a:rPr>
              <a:t>$54M @ 4% </a:t>
            </a:r>
          </a:p>
          <a:p>
            <a:pPr marL="0" indent="0">
              <a:spcAft>
                <a:spcPts val="1800"/>
              </a:spcAft>
              <a:buNone/>
            </a:pPr>
            <a:r>
              <a:rPr lang="en-US" sz="2000">
                <a:solidFill>
                  <a:schemeClr val="bg1"/>
                </a:solidFill>
                <a:latin typeface="+mn-lt"/>
                <a:cs typeface="Segoe UI Semilight"/>
              </a:rPr>
              <a:t>Over 50k hours of rework cost</a:t>
            </a:r>
          </a:p>
          <a:p>
            <a:pPr marL="0" indent="0">
              <a:spcAft>
                <a:spcPts val="1800"/>
              </a:spcAft>
              <a:buNone/>
            </a:pPr>
            <a:r>
              <a:rPr lang="en-US" sz="2000">
                <a:solidFill>
                  <a:schemeClr val="bg1"/>
                </a:solidFill>
                <a:latin typeface="+mn-lt"/>
              </a:rPr>
              <a:t>Lower customer satisfaction</a:t>
            </a:r>
          </a:p>
        </p:txBody>
      </p:sp>
      <p:grpSp>
        <p:nvGrpSpPr>
          <p:cNvPr id="34" name="Group 33">
            <a:extLst>
              <a:ext uri="{FF2B5EF4-FFF2-40B4-BE49-F238E27FC236}">
                <a16:creationId xmlns:a16="http://schemas.microsoft.com/office/drawing/2014/main" id="{877C9F02-FB12-4E40-A9C0-324105BCBDF0}"/>
              </a:ext>
            </a:extLst>
          </p:cNvPr>
          <p:cNvGrpSpPr/>
          <p:nvPr/>
        </p:nvGrpSpPr>
        <p:grpSpPr>
          <a:xfrm>
            <a:off x="8629749" y="3649052"/>
            <a:ext cx="2419239" cy="898498"/>
            <a:chOff x="8396577" y="3525154"/>
            <a:chExt cx="2719346" cy="898498"/>
          </a:xfrm>
        </p:grpSpPr>
        <p:cxnSp>
          <p:nvCxnSpPr>
            <p:cNvPr id="29" name="Straight Connector 28">
              <a:extLst>
                <a:ext uri="{FF2B5EF4-FFF2-40B4-BE49-F238E27FC236}">
                  <a16:creationId xmlns:a16="http://schemas.microsoft.com/office/drawing/2014/main" id="{D7458175-4C12-B645-BE6D-4F82B275F883}"/>
                </a:ext>
              </a:extLst>
            </p:cNvPr>
            <p:cNvCxnSpPr>
              <a:cxnSpLocks/>
            </p:cNvCxnSpPr>
            <p:nvPr/>
          </p:nvCxnSpPr>
          <p:spPr>
            <a:xfrm>
              <a:off x="8396577" y="4423652"/>
              <a:ext cx="2719346"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C1000B-7ED0-2E4E-9426-BBB1A1562C2F}"/>
                </a:ext>
              </a:extLst>
            </p:cNvPr>
            <p:cNvCxnSpPr>
              <a:cxnSpLocks/>
            </p:cNvCxnSpPr>
            <p:nvPr/>
          </p:nvCxnSpPr>
          <p:spPr>
            <a:xfrm>
              <a:off x="8396577" y="3525154"/>
              <a:ext cx="2719346"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pic>
        <p:nvPicPr>
          <p:cNvPr id="3" name="Picture 2">
            <a:extLst>
              <a:ext uri="{FF2B5EF4-FFF2-40B4-BE49-F238E27FC236}">
                <a16:creationId xmlns:a16="http://schemas.microsoft.com/office/drawing/2014/main" id="{DE3293F8-D843-4B3F-A0A2-A44033ABEB1D}"/>
              </a:ext>
            </a:extLst>
          </p:cNvPr>
          <p:cNvPicPr>
            <a:picLocks noChangeAspect="1"/>
          </p:cNvPicPr>
          <p:nvPr/>
        </p:nvPicPr>
        <p:blipFill>
          <a:blip r:embed="rId4"/>
          <a:stretch>
            <a:fillRect/>
          </a:stretch>
        </p:blipFill>
        <p:spPr>
          <a:xfrm>
            <a:off x="7956109" y="0"/>
            <a:ext cx="4156607" cy="6858000"/>
          </a:xfrm>
          <a:prstGeom prst="rect">
            <a:avLst/>
          </a:prstGeom>
        </p:spPr>
      </p:pic>
      <p:sp>
        <p:nvSpPr>
          <p:cNvPr id="4" name="Oval 3">
            <a:extLst>
              <a:ext uri="{FF2B5EF4-FFF2-40B4-BE49-F238E27FC236}">
                <a16:creationId xmlns:a16="http://schemas.microsoft.com/office/drawing/2014/main" id="{1CA130E3-7524-48BB-95D6-D85E646BE756}"/>
              </a:ext>
            </a:extLst>
          </p:cNvPr>
          <p:cNvSpPr/>
          <p:nvPr/>
        </p:nvSpPr>
        <p:spPr bwMode="auto">
          <a:xfrm>
            <a:off x="11486866" y="2060812"/>
            <a:ext cx="625850" cy="553998"/>
          </a:xfrm>
          <a:custGeom>
            <a:avLst/>
            <a:gdLst>
              <a:gd name="connsiteX0" fmla="*/ 0 w 625850"/>
              <a:gd name="connsiteY0" fmla="*/ 276999 h 553998"/>
              <a:gd name="connsiteX1" fmla="*/ 312925 w 625850"/>
              <a:gd name="connsiteY1" fmla="*/ 0 h 553998"/>
              <a:gd name="connsiteX2" fmla="*/ 625850 w 625850"/>
              <a:gd name="connsiteY2" fmla="*/ 276999 h 553998"/>
              <a:gd name="connsiteX3" fmla="*/ 312925 w 625850"/>
              <a:gd name="connsiteY3" fmla="*/ 553998 h 553998"/>
              <a:gd name="connsiteX4" fmla="*/ 0 w 625850"/>
              <a:gd name="connsiteY4" fmla="*/ 276999 h 5539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25850" h="553998" extrusionOk="0">
                <a:moveTo>
                  <a:pt x="0" y="276999"/>
                </a:moveTo>
                <a:cubicBezTo>
                  <a:pt x="-7559" y="169758"/>
                  <a:pt x="140185" y="3728"/>
                  <a:pt x="312925" y="0"/>
                </a:cubicBezTo>
                <a:cubicBezTo>
                  <a:pt x="496001" y="-5430"/>
                  <a:pt x="654157" y="110180"/>
                  <a:pt x="625850" y="276999"/>
                </a:cubicBezTo>
                <a:cubicBezTo>
                  <a:pt x="650407" y="424453"/>
                  <a:pt x="484104" y="591446"/>
                  <a:pt x="312925" y="553998"/>
                </a:cubicBezTo>
                <a:cubicBezTo>
                  <a:pt x="150310" y="570170"/>
                  <a:pt x="-9006" y="420681"/>
                  <a:pt x="0" y="276999"/>
                </a:cubicBezTo>
                <a:close/>
              </a:path>
            </a:pathLst>
          </a:custGeom>
          <a:noFill/>
          <a:ln w="28575">
            <a:solidFill>
              <a:srgbClr val="FF0000"/>
            </a:solidFill>
            <a:headEnd type="none" w="med" len="med"/>
            <a:tailEnd type="none" w="med" len="med"/>
            <a:extLst>
              <a:ext uri="{C807C97D-BFC1-408E-A445-0C87EB9F89A2}">
                <ask:lineSketchStyleProps xmlns:ask="http://schemas.microsoft.com/office/drawing/2018/sketchyshapes" sd="1634779923">
                  <a:prstGeom prst="ellipse">
                    <a:avLst/>
                  </a:prstGeom>
                  <ask:type>
                    <ask:lineSketchScribble/>
                  </ask:type>
                </ask:lineSketchStyleProps>
              </a:ext>
            </a:extLst>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26813381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0D2FE7-93D3-439D-ABBD-1FC5AF37A609}"/>
              </a:ext>
            </a:extLst>
          </p:cNvPr>
          <p:cNvSpPr>
            <a:spLocks noGrp="1"/>
          </p:cNvSpPr>
          <p:nvPr>
            <p:ph type="title"/>
          </p:nvPr>
        </p:nvSpPr>
        <p:spPr/>
        <p:txBody>
          <a:bodyPr/>
          <a:lstStyle/>
          <a:p>
            <a:r>
              <a:rPr lang="en-US" dirty="0"/>
              <a:t>Transformation</a:t>
            </a:r>
          </a:p>
        </p:txBody>
      </p:sp>
      <p:grpSp>
        <p:nvGrpSpPr>
          <p:cNvPr id="8" name="Group 7">
            <a:extLst>
              <a:ext uri="{FF2B5EF4-FFF2-40B4-BE49-F238E27FC236}">
                <a16:creationId xmlns:a16="http://schemas.microsoft.com/office/drawing/2014/main" id="{26C493AE-8776-47E2-A6EA-801C3AFD1090}"/>
              </a:ext>
            </a:extLst>
          </p:cNvPr>
          <p:cNvGrpSpPr/>
          <p:nvPr/>
        </p:nvGrpSpPr>
        <p:grpSpPr>
          <a:xfrm>
            <a:off x="623248" y="1328383"/>
            <a:ext cx="7415626" cy="4408408"/>
            <a:chOff x="3988251" y="1591794"/>
            <a:chExt cx="7480838" cy="4168375"/>
          </a:xfrm>
        </p:grpSpPr>
        <p:pic>
          <p:nvPicPr>
            <p:cNvPr id="6" name="Picture 5">
              <a:extLst>
                <a:ext uri="{FF2B5EF4-FFF2-40B4-BE49-F238E27FC236}">
                  <a16:creationId xmlns:a16="http://schemas.microsoft.com/office/drawing/2014/main" id="{250FF619-9A4E-4511-B45E-35F2AECB0439}"/>
                </a:ext>
              </a:extLst>
            </p:cNvPr>
            <p:cNvPicPr>
              <a:picLocks/>
            </p:cNvPicPr>
            <p:nvPr/>
          </p:nvPicPr>
          <p:blipFill>
            <a:blip r:embed="rId2"/>
            <a:stretch>
              <a:fillRect/>
            </a:stretch>
          </p:blipFill>
          <p:spPr>
            <a:xfrm>
              <a:off x="3988251" y="1591794"/>
              <a:ext cx="7480838" cy="4168375"/>
            </a:xfrm>
            <a:prstGeom prst="rect">
              <a:avLst/>
            </a:prstGeom>
          </p:spPr>
        </p:pic>
        <p:pic>
          <p:nvPicPr>
            <p:cNvPr id="7" name="Picture 6">
              <a:extLst>
                <a:ext uri="{FF2B5EF4-FFF2-40B4-BE49-F238E27FC236}">
                  <a16:creationId xmlns:a16="http://schemas.microsoft.com/office/drawing/2014/main" id="{0D4E6FFA-98B5-44C3-9E65-E75AF093A57A}"/>
                </a:ext>
              </a:extLst>
            </p:cNvPr>
            <p:cNvPicPr>
              <a:picLocks noChangeAspect="1"/>
            </p:cNvPicPr>
            <p:nvPr/>
          </p:nvPicPr>
          <p:blipFill>
            <a:blip r:embed="rId3"/>
            <a:stretch>
              <a:fillRect/>
            </a:stretch>
          </p:blipFill>
          <p:spPr>
            <a:xfrm>
              <a:off x="5609346" y="1885925"/>
              <a:ext cx="2142734" cy="217463"/>
            </a:xfrm>
            <a:prstGeom prst="rect">
              <a:avLst/>
            </a:prstGeom>
          </p:spPr>
        </p:pic>
      </p:grpSp>
      <p:sp>
        <p:nvSpPr>
          <p:cNvPr id="9" name="Text Placeholder 2">
            <a:extLst>
              <a:ext uri="{FF2B5EF4-FFF2-40B4-BE49-F238E27FC236}">
                <a16:creationId xmlns:a16="http://schemas.microsoft.com/office/drawing/2014/main" id="{63124801-F83E-4729-8469-C313B844143D}"/>
              </a:ext>
            </a:extLst>
          </p:cNvPr>
          <p:cNvSpPr txBox="1">
            <a:spLocks/>
          </p:cNvSpPr>
          <p:nvPr/>
        </p:nvSpPr>
        <p:spPr>
          <a:xfrm>
            <a:off x="8363712" y="1321742"/>
            <a:ext cx="3896983" cy="2731553"/>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Used model selection and hyperparameter optimization to find the best-performing model</a:t>
            </a:r>
          </a:p>
          <a:p>
            <a:endParaRPr lang="en-US" dirty="0"/>
          </a:p>
          <a:p>
            <a:r>
              <a:rPr lang="en-US" dirty="0"/>
              <a:t>Allowed treasurer to reduce buffer by $2B, resulting in a </a:t>
            </a:r>
            <a:r>
              <a:rPr lang="en-US" b="1" dirty="0">
                <a:solidFill>
                  <a:schemeClr val="accent2">
                    <a:lumMod val="50000"/>
                    <a:lumOff val="50000"/>
                  </a:schemeClr>
                </a:solidFill>
              </a:rPr>
              <a:t>$40M </a:t>
            </a:r>
            <a:r>
              <a:rPr lang="en-US" dirty="0"/>
              <a:t>benefit per year.	</a:t>
            </a:r>
          </a:p>
        </p:txBody>
      </p:sp>
    </p:spTree>
    <p:extLst>
      <p:ext uri="{BB962C8B-B14F-4D97-AF65-F5344CB8AC3E}">
        <p14:creationId xmlns:p14="http://schemas.microsoft.com/office/powerpoint/2010/main" val="1381339910"/>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F9CC-7222-4A5B-BCBC-E02705EE61AE}"/>
              </a:ext>
            </a:extLst>
          </p:cNvPr>
          <p:cNvSpPr>
            <a:spLocks noGrp="1"/>
          </p:cNvSpPr>
          <p:nvPr>
            <p:ph type="title"/>
          </p:nvPr>
        </p:nvSpPr>
        <p:spPr/>
        <p:txBody>
          <a:bodyPr/>
          <a:lstStyle/>
          <a:p>
            <a:r>
              <a:rPr lang="en-US" dirty="0"/>
              <a:t>About “weak baselines”</a:t>
            </a:r>
          </a:p>
        </p:txBody>
      </p:sp>
      <p:sp>
        <p:nvSpPr>
          <p:cNvPr id="12" name="Text Placeholder 2">
            <a:extLst>
              <a:ext uri="{FF2B5EF4-FFF2-40B4-BE49-F238E27FC236}">
                <a16:creationId xmlns:a16="http://schemas.microsoft.com/office/drawing/2014/main" id="{B98C1302-EC0E-4609-A38E-1DD0EEB7DBB1}"/>
              </a:ext>
            </a:extLst>
          </p:cNvPr>
          <p:cNvSpPr txBox="1">
            <a:spLocks/>
          </p:cNvSpPr>
          <p:nvPr/>
        </p:nvSpPr>
        <p:spPr>
          <a:xfrm>
            <a:off x="551076" y="1336119"/>
            <a:ext cx="4922813" cy="268724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It’s possible that the only reason why the buffer could be reduced by a large amount was because the old forecasting method was bad.</a:t>
            </a:r>
          </a:p>
          <a:p>
            <a:endParaRPr lang="en-US" altLang="ja-JP" dirty="0"/>
          </a:p>
          <a:p>
            <a:r>
              <a:rPr lang="en-US" altLang="ja-JP" dirty="0"/>
              <a:t>It’s likely that even an unsophisticated model will beat a “weak baseline”.</a:t>
            </a:r>
          </a:p>
          <a:p>
            <a:endParaRPr lang="en-US" altLang="ja-JP" dirty="0"/>
          </a:p>
        </p:txBody>
      </p:sp>
      <p:pic>
        <p:nvPicPr>
          <p:cNvPr id="3" name="Picture 2">
            <a:extLst>
              <a:ext uri="{FF2B5EF4-FFF2-40B4-BE49-F238E27FC236}">
                <a16:creationId xmlns:a16="http://schemas.microsoft.com/office/drawing/2014/main" id="{2D574F41-025D-4956-96B8-609AC3BA6176}"/>
              </a:ext>
            </a:extLst>
          </p:cNvPr>
          <p:cNvPicPr>
            <a:picLocks noChangeAspect="1"/>
          </p:cNvPicPr>
          <p:nvPr/>
        </p:nvPicPr>
        <p:blipFill>
          <a:blip r:embed="rId2"/>
          <a:stretch>
            <a:fillRect/>
          </a:stretch>
        </p:blipFill>
        <p:spPr>
          <a:xfrm>
            <a:off x="5968702" y="1336118"/>
            <a:ext cx="6026796" cy="3957519"/>
          </a:xfrm>
          <a:prstGeom prst="rect">
            <a:avLst/>
          </a:prstGeom>
        </p:spPr>
      </p:pic>
    </p:spTree>
    <p:extLst>
      <p:ext uri="{BB962C8B-B14F-4D97-AF65-F5344CB8AC3E}">
        <p14:creationId xmlns:p14="http://schemas.microsoft.com/office/powerpoint/2010/main" val="1415744770"/>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A139-721D-4482-AC19-D72975E6AE10}"/>
              </a:ext>
            </a:extLst>
          </p:cNvPr>
          <p:cNvSpPr>
            <a:spLocks noGrp="1"/>
          </p:cNvSpPr>
          <p:nvPr>
            <p:ph type="title"/>
          </p:nvPr>
        </p:nvSpPr>
        <p:spPr/>
        <p:txBody>
          <a:bodyPr/>
          <a:lstStyle/>
          <a:p>
            <a:r>
              <a:rPr lang="en-US" dirty="0"/>
              <a:t>About “the unreasonable effectiveness of data”</a:t>
            </a:r>
          </a:p>
        </p:txBody>
      </p:sp>
      <p:pic>
        <p:nvPicPr>
          <p:cNvPr id="4" name="Picture 3">
            <a:extLst>
              <a:ext uri="{FF2B5EF4-FFF2-40B4-BE49-F238E27FC236}">
                <a16:creationId xmlns:a16="http://schemas.microsoft.com/office/drawing/2014/main" id="{A1054BD7-9C8F-4DBD-B1E6-2B2D398C4541}"/>
              </a:ext>
            </a:extLst>
          </p:cNvPr>
          <p:cNvPicPr>
            <a:picLocks noChangeAspect="1"/>
          </p:cNvPicPr>
          <p:nvPr/>
        </p:nvPicPr>
        <p:blipFill>
          <a:blip r:embed="rId3"/>
          <a:stretch>
            <a:fillRect/>
          </a:stretch>
        </p:blipFill>
        <p:spPr>
          <a:xfrm>
            <a:off x="185927" y="1147844"/>
            <a:ext cx="5307712" cy="4867110"/>
          </a:xfrm>
          <a:prstGeom prst="rect">
            <a:avLst/>
          </a:prstGeom>
        </p:spPr>
      </p:pic>
      <p:sp>
        <p:nvSpPr>
          <p:cNvPr id="5" name="TextBox 4">
            <a:extLst>
              <a:ext uri="{FF2B5EF4-FFF2-40B4-BE49-F238E27FC236}">
                <a16:creationId xmlns:a16="http://schemas.microsoft.com/office/drawing/2014/main" id="{B55A7215-F42E-4943-AEA2-E39C51FF6C4A}"/>
              </a:ext>
            </a:extLst>
          </p:cNvPr>
          <p:cNvSpPr txBox="1"/>
          <p:nvPr/>
        </p:nvSpPr>
        <p:spPr>
          <a:xfrm>
            <a:off x="441959" y="6151601"/>
            <a:ext cx="4978414" cy="369332"/>
          </a:xfrm>
          <a:prstGeom prst="rect">
            <a:avLst/>
          </a:prstGeom>
          <a:noFill/>
        </p:spPr>
        <p:txBody>
          <a:bodyPr wrap="none" rtlCol="0">
            <a:spAutoFit/>
          </a:bodyPr>
          <a:lstStyle/>
          <a:p>
            <a:r>
              <a:rPr lang="en-US" dirty="0"/>
              <a:t>Source: </a:t>
            </a:r>
            <a:r>
              <a:rPr lang="en-US" dirty="0" err="1"/>
              <a:t>Banko</a:t>
            </a:r>
            <a:r>
              <a:rPr lang="en-US" dirty="0"/>
              <a:t>, Brill (2001) – </a:t>
            </a:r>
            <a:r>
              <a:rPr lang="en-US"/>
              <a:t>Microsoft Research</a:t>
            </a:r>
            <a:endParaRPr lang="en-US" dirty="0"/>
          </a:p>
        </p:txBody>
      </p:sp>
      <p:sp>
        <p:nvSpPr>
          <p:cNvPr id="6" name="Text Placeholder 2">
            <a:extLst>
              <a:ext uri="{FF2B5EF4-FFF2-40B4-BE49-F238E27FC236}">
                <a16:creationId xmlns:a16="http://schemas.microsoft.com/office/drawing/2014/main" id="{4123999F-6E67-4D2D-896E-4FFCC4B7AA30}"/>
              </a:ext>
            </a:extLst>
          </p:cNvPr>
          <p:cNvSpPr txBox="1">
            <a:spLocks/>
          </p:cNvSpPr>
          <p:nvPr/>
        </p:nvSpPr>
        <p:spPr>
          <a:xfrm>
            <a:off x="5897268" y="1244679"/>
            <a:ext cx="4922813" cy="268724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The more data you have, the better your project will perform, even if you don’t choose the best algorithm.</a:t>
            </a:r>
          </a:p>
          <a:p>
            <a:endParaRPr lang="en-US" altLang="ja-JP" dirty="0"/>
          </a:p>
          <a:p>
            <a:r>
              <a:rPr lang="en-US" altLang="ja-JP" dirty="0"/>
              <a:t>The terminology changed over time:</a:t>
            </a:r>
          </a:p>
          <a:p>
            <a:pPr lvl="1"/>
            <a:r>
              <a:rPr lang="en-US" altLang="ja-JP" b="1" dirty="0"/>
              <a:t>Memory-based: </a:t>
            </a:r>
            <a:r>
              <a:rPr lang="en-US" altLang="ja-JP" dirty="0"/>
              <a:t>e.g. KNN</a:t>
            </a:r>
          </a:p>
          <a:p>
            <a:pPr lvl="1"/>
            <a:r>
              <a:rPr lang="en-US" altLang="ja-JP" b="1" dirty="0"/>
              <a:t>Winnow: </a:t>
            </a:r>
            <a:r>
              <a:rPr lang="en-US" altLang="ja-JP" dirty="0"/>
              <a:t>optimized perceptron</a:t>
            </a:r>
          </a:p>
          <a:p>
            <a:pPr lvl="1"/>
            <a:r>
              <a:rPr lang="en-US" altLang="ja-JP" b="1" dirty="0"/>
              <a:t>Perceptron: </a:t>
            </a:r>
            <a:r>
              <a:rPr lang="en-US" altLang="ja-JP" dirty="0"/>
              <a:t>early neural network</a:t>
            </a:r>
          </a:p>
          <a:p>
            <a:pPr lvl="1"/>
            <a:r>
              <a:rPr lang="en-US" altLang="ja-JP" b="1" dirty="0"/>
              <a:t>Naïve Bayes: </a:t>
            </a:r>
            <a:r>
              <a:rPr lang="en-US" altLang="ja-JP" dirty="0"/>
              <a:t>you probably know it</a:t>
            </a:r>
            <a:endParaRPr lang="en-US" altLang="ja-JP" b="1" dirty="0"/>
          </a:p>
        </p:txBody>
      </p:sp>
    </p:spTree>
    <p:extLst>
      <p:ext uri="{BB962C8B-B14F-4D97-AF65-F5344CB8AC3E}">
        <p14:creationId xmlns:p14="http://schemas.microsoft.com/office/powerpoint/2010/main" val="2611982163"/>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F9CC-7222-4A5B-BCBC-E02705EE61AE}"/>
              </a:ext>
            </a:extLst>
          </p:cNvPr>
          <p:cNvSpPr>
            <a:spLocks noGrp="1"/>
          </p:cNvSpPr>
          <p:nvPr>
            <p:ph type="title"/>
          </p:nvPr>
        </p:nvSpPr>
        <p:spPr/>
        <p:txBody>
          <a:bodyPr/>
          <a:lstStyle/>
          <a:p>
            <a:r>
              <a:rPr lang="en-US" dirty="0"/>
              <a:t>Choosing successful projects</a:t>
            </a:r>
          </a:p>
        </p:txBody>
      </p:sp>
      <p:sp>
        <p:nvSpPr>
          <p:cNvPr id="12" name="Text Placeholder 2">
            <a:extLst>
              <a:ext uri="{FF2B5EF4-FFF2-40B4-BE49-F238E27FC236}">
                <a16:creationId xmlns:a16="http://schemas.microsoft.com/office/drawing/2014/main" id="{B98C1302-EC0E-4609-A38E-1DD0EEB7DBB1}"/>
              </a:ext>
            </a:extLst>
          </p:cNvPr>
          <p:cNvSpPr txBox="1">
            <a:spLocks/>
          </p:cNvSpPr>
          <p:nvPr/>
        </p:nvSpPr>
        <p:spPr>
          <a:xfrm>
            <a:off x="551076" y="1336119"/>
            <a:ext cx="4922813" cy="268724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You have enough data</a:t>
            </a:r>
          </a:p>
          <a:p>
            <a:r>
              <a:rPr lang="en-US" altLang="ja-JP" dirty="0"/>
              <a:t>You know the baseline and think you can beat it</a:t>
            </a:r>
          </a:p>
          <a:p>
            <a:r>
              <a:rPr lang="en-US" altLang="ja-JP" dirty="0"/>
              <a:t>Beating the baseline provides economic value far in excess of the cost of your project</a:t>
            </a:r>
          </a:p>
          <a:p>
            <a:endParaRPr lang="en-US" altLang="ja-JP" dirty="0"/>
          </a:p>
          <a:p>
            <a:r>
              <a:rPr lang="en-US" altLang="ja-JP" dirty="0"/>
              <a:t>You should do it.</a:t>
            </a:r>
          </a:p>
        </p:txBody>
      </p:sp>
      <p:pic>
        <p:nvPicPr>
          <p:cNvPr id="2" name="Picture 1">
            <a:extLst>
              <a:ext uri="{FF2B5EF4-FFF2-40B4-BE49-F238E27FC236}">
                <a16:creationId xmlns:a16="http://schemas.microsoft.com/office/drawing/2014/main" id="{E0E4C8D3-CBB6-4196-BEEA-C44F726C2C49}"/>
              </a:ext>
            </a:extLst>
          </p:cNvPr>
          <p:cNvPicPr>
            <a:picLocks noChangeAspect="1"/>
          </p:cNvPicPr>
          <p:nvPr/>
        </p:nvPicPr>
        <p:blipFill>
          <a:blip r:embed="rId2"/>
          <a:stretch>
            <a:fillRect/>
          </a:stretch>
        </p:blipFill>
        <p:spPr>
          <a:xfrm>
            <a:off x="5670478" y="1817386"/>
            <a:ext cx="6521522" cy="3223227"/>
          </a:xfrm>
          <a:prstGeom prst="rect">
            <a:avLst/>
          </a:prstGeom>
        </p:spPr>
      </p:pic>
    </p:spTree>
    <p:extLst>
      <p:ext uri="{BB962C8B-B14F-4D97-AF65-F5344CB8AC3E}">
        <p14:creationId xmlns:p14="http://schemas.microsoft.com/office/powerpoint/2010/main" val="233200816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5A3BA7-35C7-4C5C-B330-216EBFFF5493}"/>
              </a:ext>
            </a:extLst>
          </p:cNvPr>
          <p:cNvSpPr>
            <a:spLocks noGrp="1"/>
          </p:cNvSpPr>
          <p:nvPr>
            <p:ph type="title"/>
          </p:nvPr>
        </p:nvSpPr>
        <p:spPr>
          <a:xfrm>
            <a:off x="588263" y="2979539"/>
            <a:ext cx="4167887" cy="553998"/>
          </a:xfrm>
        </p:spPr>
        <p:txBody>
          <a:bodyPr/>
          <a:lstStyle/>
          <a:p>
            <a:r>
              <a:rPr lang="en-US" dirty="0"/>
              <a:t>Example 2:</a:t>
            </a:r>
          </a:p>
        </p:txBody>
      </p:sp>
      <p:sp>
        <p:nvSpPr>
          <p:cNvPr id="4" name="Text Placeholder 3">
            <a:extLst>
              <a:ext uri="{FF2B5EF4-FFF2-40B4-BE49-F238E27FC236}">
                <a16:creationId xmlns:a16="http://schemas.microsoft.com/office/drawing/2014/main" id="{92D343A3-A55A-4E7E-B4A7-184EB2F613A2}"/>
              </a:ext>
            </a:extLst>
          </p:cNvPr>
          <p:cNvSpPr>
            <a:spLocks noGrp="1"/>
          </p:cNvSpPr>
          <p:nvPr>
            <p:ph type="body" sz="quarter" idx="12"/>
          </p:nvPr>
        </p:nvSpPr>
        <p:spPr/>
        <p:txBody>
          <a:bodyPr/>
          <a:lstStyle/>
          <a:p>
            <a:r>
              <a:rPr lang="en-US" dirty="0"/>
              <a:t>Predicting errors in invoices</a:t>
            </a:r>
          </a:p>
        </p:txBody>
      </p:sp>
      <p:pic>
        <p:nvPicPr>
          <p:cNvPr id="5" name="Picture 4">
            <a:extLst>
              <a:ext uri="{FF2B5EF4-FFF2-40B4-BE49-F238E27FC236}">
                <a16:creationId xmlns:a16="http://schemas.microsoft.com/office/drawing/2014/main" id="{9911DD32-E2A2-4E0E-B143-46481A2F01E3}"/>
              </a:ext>
            </a:extLst>
          </p:cNvPr>
          <p:cNvPicPr>
            <a:picLocks noChangeAspect="1"/>
          </p:cNvPicPr>
          <p:nvPr/>
        </p:nvPicPr>
        <p:blipFill rotWithShape="1">
          <a:blip r:embed="rId2"/>
          <a:srcRect b="9785"/>
          <a:stretch/>
        </p:blipFill>
        <p:spPr>
          <a:xfrm>
            <a:off x="5461248" y="0"/>
            <a:ext cx="6730751" cy="6877104"/>
          </a:xfrm>
          <a:prstGeom prst="rect">
            <a:avLst/>
          </a:prstGeom>
        </p:spPr>
      </p:pic>
      <p:pic>
        <p:nvPicPr>
          <p:cNvPr id="6" name="Picture 5">
            <a:extLst>
              <a:ext uri="{FF2B5EF4-FFF2-40B4-BE49-F238E27FC236}">
                <a16:creationId xmlns:a16="http://schemas.microsoft.com/office/drawing/2014/main" id="{F6292BC0-A056-43EA-B192-26CE51367949}"/>
              </a:ext>
            </a:extLst>
          </p:cNvPr>
          <p:cNvPicPr>
            <a:picLocks noChangeAspect="1"/>
          </p:cNvPicPr>
          <p:nvPr/>
        </p:nvPicPr>
        <p:blipFill>
          <a:blip r:embed="rId3"/>
          <a:stretch>
            <a:fillRect/>
          </a:stretch>
        </p:blipFill>
        <p:spPr>
          <a:xfrm>
            <a:off x="4858028" y="0"/>
            <a:ext cx="692635" cy="6858000"/>
          </a:xfrm>
          <a:prstGeom prst="rect">
            <a:avLst/>
          </a:prstGeom>
        </p:spPr>
      </p:pic>
    </p:spTree>
    <p:extLst>
      <p:ext uri="{BB962C8B-B14F-4D97-AF65-F5344CB8AC3E}">
        <p14:creationId xmlns:p14="http://schemas.microsoft.com/office/powerpoint/2010/main" val="3976308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Rectangle 24">
            <a:extLst>
              <a:ext uri="{FF2B5EF4-FFF2-40B4-BE49-F238E27FC236}">
                <a16:creationId xmlns:a16="http://schemas.microsoft.com/office/drawing/2014/main" id="{705D62BF-9CC4-7947-AD09-0693ACF07427}"/>
              </a:ext>
            </a:extLst>
          </p:cNvPr>
          <p:cNvSpPr/>
          <p:nvPr/>
        </p:nvSpPr>
        <p:spPr bwMode="auto">
          <a:xfrm flipV="1">
            <a:off x="8059051" y="1435099"/>
            <a:ext cx="3550338" cy="4833911"/>
          </a:xfrm>
          <a:prstGeom prst="rect">
            <a:avLst/>
          </a:prstGeom>
          <a:solidFill>
            <a:schemeClr val="accent1"/>
          </a:solidFill>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1600" b="1">
              <a:solidFill>
                <a:schemeClr val="bg1"/>
              </a:solidFill>
            </a:endParaRPr>
          </a:p>
        </p:txBody>
      </p:sp>
      <p:sp>
        <p:nvSpPr>
          <p:cNvPr id="17" name="Title 16"/>
          <p:cNvSpPr>
            <a:spLocks noGrp="1"/>
          </p:cNvSpPr>
          <p:nvPr>
            <p:ph type="title"/>
          </p:nvPr>
        </p:nvSpPr>
        <p:spPr/>
        <p:txBody>
          <a:bodyPr/>
          <a:lstStyle/>
          <a:p>
            <a:r>
              <a:rPr lang="en-US"/>
              <a:t>Motivation</a:t>
            </a:r>
          </a:p>
        </p:txBody>
      </p:sp>
      <p:sp>
        <p:nvSpPr>
          <p:cNvPr id="6" name="Text Placeholder 5"/>
          <p:cNvSpPr>
            <a:spLocks noGrp="1"/>
          </p:cNvSpPr>
          <p:nvPr>
            <p:ph type="body" sz="quarter" idx="10"/>
          </p:nvPr>
        </p:nvSpPr>
        <p:spPr>
          <a:xfrm>
            <a:off x="584200" y="1435100"/>
            <a:ext cx="6333434" cy="2437590"/>
          </a:xfrm>
        </p:spPr>
        <p:txBody>
          <a:bodyPr/>
          <a:lstStyle/>
          <a:p>
            <a:pPr marL="0" indent="0">
              <a:spcAft>
                <a:spcPts val="600"/>
              </a:spcAft>
              <a:buNone/>
            </a:pPr>
            <a:r>
              <a:rPr lang="en-US" sz="2400">
                <a:latin typeface="+mj-lt"/>
              </a:rPr>
              <a:t>Enterprise Volume Licensing is a </a:t>
            </a:r>
            <a:br>
              <a:rPr lang="en-US" sz="2400">
                <a:latin typeface="+mj-lt"/>
              </a:rPr>
            </a:br>
            <a:r>
              <a:rPr lang="en-US" sz="2400">
                <a:latin typeface="+mj-lt"/>
              </a:rPr>
              <a:t>large portion of our sales…</a:t>
            </a:r>
          </a:p>
          <a:p>
            <a:pPr marL="182563" lvl="1" indent="-182563"/>
            <a:r>
              <a:rPr lang="en-US" sz="1600" b="1">
                <a:solidFill>
                  <a:schemeClr val="accent1"/>
                </a:solidFill>
                <a:latin typeface="+mj-lt"/>
              </a:rPr>
              <a:t>$52.2B sold in FY18 </a:t>
            </a:r>
            <a:r>
              <a:rPr lang="en-US" sz="1600"/>
              <a:t>and </a:t>
            </a:r>
            <a:r>
              <a:rPr lang="en-US" sz="1600" b="1">
                <a:solidFill>
                  <a:schemeClr val="accent1"/>
                </a:solidFill>
                <a:latin typeface="+mj-lt"/>
              </a:rPr>
              <a:t>$59.1B in FY19</a:t>
            </a:r>
          </a:p>
          <a:p>
            <a:pPr marL="182563" lvl="1" indent="-182563"/>
            <a:r>
              <a:rPr lang="en-US" sz="1600" b="1">
                <a:solidFill>
                  <a:schemeClr val="accent1"/>
                </a:solidFill>
                <a:latin typeface="+mj-lt"/>
              </a:rPr>
              <a:t>400k invoices in FY18 </a:t>
            </a:r>
            <a:r>
              <a:rPr lang="en-US" sz="1600"/>
              <a:t>and </a:t>
            </a:r>
            <a:r>
              <a:rPr lang="en-US" sz="1600" b="1">
                <a:solidFill>
                  <a:schemeClr val="accent1"/>
                </a:solidFill>
                <a:latin typeface="+mj-lt"/>
              </a:rPr>
              <a:t>472k in FY19</a:t>
            </a:r>
          </a:p>
          <a:p>
            <a:pPr marL="357188" lvl="1" indent="-357188"/>
            <a:endParaRPr lang="en-US" sz="700" b="1"/>
          </a:p>
          <a:p>
            <a:pPr marL="0" lvl="1" indent="0">
              <a:buNone/>
            </a:pPr>
            <a:r>
              <a:rPr lang="en-US" sz="1600" b="1">
                <a:latin typeface="+mj-lt"/>
              </a:rPr>
              <a:t>… but many Enterprise VL invoices are credited and rebilled:</a:t>
            </a:r>
          </a:p>
          <a:p>
            <a:pPr marL="0" lvl="1" indent="0">
              <a:buNone/>
            </a:pPr>
            <a:r>
              <a:rPr lang="en-US" sz="1600"/>
              <a:t>In FY18, 10.8% of the VL invoices were credited and rebilled, representing 18.6% of the amount ($9.7B)</a:t>
            </a:r>
          </a:p>
        </p:txBody>
      </p:sp>
      <p:grpSp>
        <p:nvGrpSpPr>
          <p:cNvPr id="2" name="Group 1">
            <a:extLst>
              <a:ext uri="{FF2B5EF4-FFF2-40B4-BE49-F238E27FC236}">
                <a16:creationId xmlns:a16="http://schemas.microsoft.com/office/drawing/2014/main" id="{B350D63E-6CD2-4350-BEB4-AA4773D060AF}"/>
              </a:ext>
            </a:extLst>
          </p:cNvPr>
          <p:cNvGrpSpPr/>
          <p:nvPr/>
        </p:nvGrpSpPr>
        <p:grpSpPr>
          <a:xfrm>
            <a:off x="580396" y="4279175"/>
            <a:ext cx="6743258" cy="2103843"/>
            <a:chOff x="378319" y="3282032"/>
            <a:chExt cx="9076013" cy="2899851"/>
          </a:xfrm>
        </p:grpSpPr>
        <p:cxnSp>
          <p:nvCxnSpPr>
            <p:cNvPr id="8" name="Straight Arrow Connector 7">
              <a:extLst>
                <a:ext uri="{FF2B5EF4-FFF2-40B4-BE49-F238E27FC236}">
                  <a16:creationId xmlns:a16="http://schemas.microsoft.com/office/drawing/2014/main" id="{A3199C29-1DCB-4B80-842F-3402161E6E4E}"/>
                </a:ext>
              </a:extLst>
            </p:cNvPr>
            <p:cNvCxnSpPr/>
            <p:nvPr/>
          </p:nvCxnSpPr>
          <p:spPr>
            <a:xfrm>
              <a:off x="1100745" y="4447914"/>
              <a:ext cx="8353587" cy="0"/>
            </a:xfrm>
            <a:prstGeom prst="straightConnector1">
              <a:avLst/>
            </a:prstGeom>
            <a:ln w="28575" cap="sq">
              <a:solidFill>
                <a:schemeClr val="tx1"/>
              </a:solidFill>
              <a:miter lim="800000"/>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A5F45945-8328-4032-9659-5D769EDBEFE9}"/>
                </a:ext>
              </a:extLst>
            </p:cNvPr>
            <p:cNvCxnSpPr/>
            <p:nvPr/>
          </p:nvCxnSpPr>
          <p:spPr>
            <a:xfrm>
              <a:off x="1100745" y="4447914"/>
              <a:ext cx="0" cy="375834"/>
            </a:xfrm>
            <a:prstGeom prst="line">
              <a:avLst/>
            </a:prstGeom>
            <a:ln w="28575" cap="sq">
              <a:miter lim="800000"/>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C37A99BC-468F-4EBD-AC07-E1A195F6EC79}"/>
                </a:ext>
              </a:extLst>
            </p:cNvPr>
            <p:cNvSpPr txBox="1"/>
            <p:nvPr/>
          </p:nvSpPr>
          <p:spPr>
            <a:xfrm>
              <a:off x="378319" y="4811319"/>
              <a:ext cx="1514596" cy="721185"/>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0</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Invoice issued</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with 30-day terms</a:t>
              </a:r>
            </a:p>
          </p:txBody>
        </p:sp>
        <p:cxnSp>
          <p:nvCxnSpPr>
            <p:cNvPr id="12" name="Straight Connector 11">
              <a:extLst>
                <a:ext uri="{FF2B5EF4-FFF2-40B4-BE49-F238E27FC236}">
                  <a16:creationId xmlns:a16="http://schemas.microsoft.com/office/drawing/2014/main" id="{63BD2CE9-7845-438C-B0E4-B522D8827E82}"/>
                </a:ext>
              </a:extLst>
            </p:cNvPr>
            <p:cNvCxnSpPr/>
            <p:nvPr/>
          </p:nvCxnSpPr>
          <p:spPr>
            <a:xfrm>
              <a:off x="3960182" y="4072080"/>
              <a:ext cx="0" cy="375834"/>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8D855A31-F764-49A6-9EDE-96E1CBCA1ABC}"/>
                </a:ext>
              </a:extLst>
            </p:cNvPr>
            <p:cNvSpPr txBox="1"/>
            <p:nvPr/>
          </p:nvSpPr>
          <p:spPr>
            <a:xfrm>
              <a:off x="3650689" y="3307960"/>
              <a:ext cx="670996" cy="721185"/>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30</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Invoice </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due</a:t>
              </a:r>
            </a:p>
          </p:txBody>
        </p:sp>
        <p:cxnSp>
          <p:nvCxnSpPr>
            <p:cNvPr id="14" name="Straight Connector 13">
              <a:extLst>
                <a:ext uri="{FF2B5EF4-FFF2-40B4-BE49-F238E27FC236}">
                  <a16:creationId xmlns:a16="http://schemas.microsoft.com/office/drawing/2014/main" id="{9EB9999C-E784-4765-88C5-A166145E398D}"/>
                </a:ext>
              </a:extLst>
            </p:cNvPr>
            <p:cNvCxnSpPr/>
            <p:nvPr/>
          </p:nvCxnSpPr>
          <p:spPr>
            <a:xfrm>
              <a:off x="8532182" y="4069047"/>
              <a:ext cx="0" cy="375834"/>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C9B33CDD-52B1-43BD-BC80-7CD10F9AAAE6}"/>
                </a:ext>
              </a:extLst>
            </p:cNvPr>
            <p:cNvSpPr txBox="1"/>
            <p:nvPr/>
          </p:nvSpPr>
          <p:spPr>
            <a:xfrm>
              <a:off x="4819872" y="3304997"/>
              <a:ext cx="1514596" cy="721185"/>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51</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Invoice reissued</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with 30-day terms</a:t>
              </a:r>
              <a:endParaRPr lang="en-US" sz="1200">
                <a:gradFill>
                  <a:gsLst>
                    <a:gs pos="2917">
                      <a:schemeClr val="tx1"/>
                    </a:gs>
                    <a:gs pos="30000">
                      <a:schemeClr val="tx1"/>
                    </a:gs>
                  </a:gsLst>
                  <a:lin ang="5400000" scaled="0"/>
                </a:gradFill>
              </a:endParaRPr>
            </a:p>
          </p:txBody>
        </p:sp>
        <p:cxnSp>
          <p:nvCxnSpPr>
            <p:cNvPr id="16" name="Straight Connector 15">
              <a:extLst>
                <a:ext uri="{FF2B5EF4-FFF2-40B4-BE49-F238E27FC236}">
                  <a16:creationId xmlns:a16="http://schemas.microsoft.com/office/drawing/2014/main" id="{45029FE4-3B1A-4C14-BB5E-E08000CE3766}"/>
                </a:ext>
              </a:extLst>
            </p:cNvPr>
            <p:cNvCxnSpPr/>
            <p:nvPr/>
          </p:nvCxnSpPr>
          <p:spPr>
            <a:xfrm>
              <a:off x="5577170" y="4069047"/>
              <a:ext cx="0" cy="375834"/>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8" name="Right Brace 17">
              <a:extLst>
                <a:ext uri="{FF2B5EF4-FFF2-40B4-BE49-F238E27FC236}">
                  <a16:creationId xmlns:a16="http://schemas.microsoft.com/office/drawing/2014/main" id="{3568EAA7-65B6-4BBE-B9B8-C2D12B232533}"/>
                </a:ext>
              </a:extLst>
            </p:cNvPr>
            <p:cNvSpPr/>
            <p:nvPr/>
          </p:nvSpPr>
          <p:spPr>
            <a:xfrm rot="5400000">
              <a:off x="6160793" y="3178402"/>
              <a:ext cx="170776" cy="4572001"/>
            </a:xfrm>
            <a:prstGeom prst="rightBrace">
              <a:avLst>
                <a:gd name="adj1" fmla="val 28307"/>
                <a:gd name="adj2" fmla="val 50000"/>
              </a:avLst>
            </a:prstGeom>
            <a:ln w="12700">
              <a:solidFill>
                <a:schemeClr val="accent3"/>
              </a:solidFill>
              <a:headEnd type="none" w="lg" len="med"/>
              <a:tailEnd type="none" w="lg"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19" name="TextBox 18">
              <a:extLst>
                <a:ext uri="{FF2B5EF4-FFF2-40B4-BE49-F238E27FC236}">
                  <a16:creationId xmlns:a16="http://schemas.microsoft.com/office/drawing/2014/main" id="{B005D93C-DEBF-4691-9F1D-4524864B94D3}"/>
                </a:ext>
              </a:extLst>
            </p:cNvPr>
            <p:cNvSpPr txBox="1"/>
            <p:nvPr/>
          </p:nvSpPr>
          <p:spPr>
            <a:xfrm>
              <a:off x="3843747" y="4811319"/>
              <a:ext cx="1838227" cy="487861"/>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30-51</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Find and fix the issues</a:t>
              </a:r>
            </a:p>
          </p:txBody>
        </p:sp>
        <p:sp>
          <p:nvSpPr>
            <p:cNvPr id="20" name="TextBox 19">
              <a:extLst>
                <a:ext uri="{FF2B5EF4-FFF2-40B4-BE49-F238E27FC236}">
                  <a16:creationId xmlns:a16="http://schemas.microsoft.com/office/drawing/2014/main" id="{2A798A5A-FA73-4D4B-AF4B-9CF47A741497}"/>
                </a:ext>
              </a:extLst>
            </p:cNvPr>
            <p:cNvSpPr txBox="1"/>
            <p:nvPr/>
          </p:nvSpPr>
          <p:spPr>
            <a:xfrm>
              <a:off x="7842848" y="3282032"/>
              <a:ext cx="1378671" cy="721185"/>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81</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Reissued invoice</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is due</a:t>
              </a:r>
            </a:p>
          </p:txBody>
        </p:sp>
        <p:sp>
          <p:nvSpPr>
            <p:cNvPr id="21" name="Right Brace 20">
              <a:extLst>
                <a:ext uri="{FF2B5EF4-FFF2-40B4-BE49-F238E27FC236}">
                  <a16:creationId xmlns:a16="http://schemas.microsoft.com/office/drawing/2014/main" id="{36260202-347F-4CEF-8547-4FE402C2D2DE}"/>
                </a:ext>
              </a:extLst>
            </p:cNvPr>
            <p:cNvSpPr/>
            <p:nvPr/>
          </p:nvSpPr>
          <p:spPr>
            <a:xfrm rot="5400000">
              <a:off x="4683288" y="3829016"/>
              <a:ext cx="170776" cy="1616987"/>
            </a:xfrm>
            <a:prstGeom prst="rightBrace">
              <a:avLst>
                <a:gd name="adj1" fmla="val 28307"/>
                <a:gd name="adj2" fmla="val 50000"/>
              </a:avLst>
            </a:prstGeom>
            <a:ln w="12700">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22" name="TextBox 21">
              <a:extLst>
                <a:ext uri="{FF2B5EF4-FFF2-40B4-BE49-F238E27FC236}">
                  <a16:creationId xmlns:a16="http://schemas.microsoft.com/office/drawing/2014/main" id="{D87789F6-A521-412F-BD2C-C19941764BCA}"/>
                </a:ext>
              </a:extLst>
            </p:cNvPr>
            <p:cNvSpPr txBox="1"/>
            <p:nvPr/>
          </p:nvSpPr>
          <p:spPr>
            <a:xfrm>
              <a:off x="5343251" y="5694022"/>
              <a:ext cx="1805865" cy="487861"/>
            </a:xfrm>
            <a:prstGeom prst="rect">
              <a:avLst/>
            </a:prstGeom>
            <a:noFill/>
          </p:spPr>
          <p:txBody>
            <a:bodyPr wrap="none" lIns="0" tIns="0" rIns="0" bIns="0" rtlCol="0">
              <a:spAutoFit/>
            </a:bodyPr>
            <a:lstStyle/>
            <a:p>
              <a:pPr algn="ctr"/>
              <a:r>
                <a:rPr lang="en-US" sz="1200" b="1">
                  <a:solidFill>
                    <a:schemeClr val="accent3"/>
                  </a:solidFill>
                </a:rPr>
                <a:t>51 days</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Delay in cash receipts</a:t>
              </a:r>
            </a:p>
          </p:txBody>
        </p:sp>
      </p:grpSp>
      <p:sp>
        <p:nvSpPr>
          <p:cNvPr id="23" name="Text Placeholder 5">
            <a:extLst>
              <a:ext uri="{FF2B5EF4-FFF2-40B4-BE49-F238E27FC236}">
                <a16:creationId xmlns:a16="http://schemas.microsoft.com/office/drawing/2014/main" id="{86D78ED3-522C-43FA-9053-0E5F62B8AE9D}"/>
              </a:ext>
            </a:extLst>
          </p:cNvPr>
          <p:cNvSpPr txBox="1">
            <a:spLocks/>
          </p:cNvSpPr>
          <p:nvPr/>
        </p:nvSpPr>
        <p:spPr>
          <a:xfrm>
            <a:off x="8663152" y="2231369"/>
            <a:ext cx="2652541" cy="3093154"/>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1800"/>
              </a:spcAft>
              <a:buNone/>
            </a:pPr>
            <a:r>
              <a:rPr lang="en-US" sz="2400" b="1">
                <a:solidFill>
                  <a:schemeClr val="bg1"/>
                </a:solidFill>
                <a:latin typeface="+mn-lt"/>
              </a:rPr>
              <a:t>Consequences:</a:t>
            </a:r>
          </a:p>
          <a:p>
            <a:pPr marL="0" indent="0">
              <a:spcAft>
                <a:spcPts val="1800"/>
              </a:spcAft>
              <a:buNone/>
            </a:pPr>
            <a:r>
              <a:rPr lang="en-US" sz="2000">
                <a:solidFill>
                  <a:schemeClr val="bg1"/>
                </a:solidFill>
                <a:latin typeface="+mn-lt"/>
              </a:rPr>
              <a:t>Cost of capital: </a:t>
            </a:r>
            <a:br>
              <a:rPr lang="en-US" sz="2000">
                <a:solidFill>
                  <a:schemeClr val="bg1"/>
                </a:solidFill>
                <a:latin typeface="+mn-lt"/>
              </a:rPr>
            </a:br>
            <a:r>
              <a:rPr lang="en-US" sz="2000">
                <a:solidFill>
                  <a:schemeClr val="bg1"/>
                </a:solidFill>
                <a:latin typeface="+mn-lt"/>
              </a:rPr>
              <a:t>$54M @ 4% </a:t>
            </a:r>
          </a:p>
          <a:p>
            <a:pPr marL="0" indent="0">
              <a:spcAft>
                <a:spcPts val="1800"/>
              </a:spcAft>
              <a:buNone/>
            </a:pPr>
            <a:r>
              <a:rPr lang="en-US" sz="2000">
                <a:solidFill>
                  <a:schemeClr val="bg1"/>
                </a:solidFill>
                <a:latin typeface="+mn-lt"/>
                <a:cs typeface="Segoe UI Semilight"/>
              </a:rPr>
              <a:t>Over 50k hours of rework cost</a:t>
            </a:r>
          </a:p>
          <a:p>
            <a:pPr marL="0" indent="0">
              <a:spcAft>
                <a:spcPts val="1800"/>
              </a:spcAft>
              <a:buNone/>
            </a:pPr>
            <a:r>
              <a:rPr lang="en-US" sz="2000">
                <a:solidFill>
                  <a:schemeClr val="bg1"/>
                </a:solidFill>
                <a:latin typeface="+mn-lt"/>
              </a:rPr>
              <a:t>Lower customer satisfaction</a:t>
            </a:r>
          </a:p>
        </p:txBody>
      </p:sp>
      <p:sp>
        <p:nvSpPr>
          <p:cNvPr id="24" name="Graphic 1">
            <a:extLst>
              <a:ext uri="{FF2B5EF4-FFF2-40B4-BE49-F238E27FC236}">
                <a16:creationId xmlns:a16="http://schemas.microsoft.com/office/drawing/2014/main" id="{A4401397-8164-5C46-819F-5E7FA06FFDA5}"/>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cxnSp>
        <p:nvCxnSpPr>
          <p:cNvPr id="28" name="Straight Connector 27">
            <a:extLst>
              <a:ext uri="{FF2B5EF4-FFF2-40B4-BE49-F238E27FC236}">
                <a16:creationId xmlns:a16="http://schemas.microsoft.com/office/drawing/2014/main" id="{B3EE1C81-B9F0-5845-BBE4-0E14DD135A3F}"/>
              </a:ext>
            </a:extLst>
          </p:cNvPr>
          <p:cNvCxnSpPr>
            <a:cxnSpLocks/>
          </p:cNvCxnSpPr>
          <p:nvPr/>
        </p:nvCxnSpPr>
        <p:spPr>
          <a:xfrm>
            <a:off x="580396" y="4049941"/>
            <a:ext cx="7108515"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877C9F02-FB12-4E40-A9C0-324105BCBDF0}"/>
              </a:ext>
            </a:extLst>
          </p:cNvPr>
          <p:cNvGrpSpPr/>
          <p:nvPr/>
        </p:nvGrpSpPr>
        <p:grpSpPr>
          <a:xfrm>
            <a:off x="8629749" y="3649052"/>
            <a:ext cx="2419239" cy="898498"/>
            <a:chOff x="8396577" y="3525154"/>
            <a:chExt cx="2719346" cy="898498"/>
          </a:xfrm>
        </p:grpSpPr>
        <p:cxnSp>
          <p:nvCxnSpPr>
            <p:cNvPr id="29" name="Straight Connector 28">
              <a:extLst>
                <a:ext uri="{FF2B5EF4-FFF2-40B4-BE49-F238E27FC236}">
                  <a16:creationId xmlns:a16="http://schemas.microsoft.com/office/drawing/2014/main" id="{D7458175-4C12-B645-BE6D-4F82B275F883}"/>
                </a:ext>
              </a:extLst>
            </p:cNvPr>
            <p:cNvCxnSpPr>
              <a:cxnSpLocks/>
            </p:cNvCxnSpPr>
            <p:nvPr/>
          </p:nvCxnSpPr>
          <p:spPr>
            <a:xfrm>
              <a:off x="8396577" y="4423652"/>
              <a:ext cx="2719346"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3AC1000B-7ED0-2E4E-9426-BBB1A1562C2F}"/>
                </a:ext>
              </a:extLst>
            </p:cNvPr>
            <p:cNvCxnSpPr>
              <a:cxnSpLocks/>
            </p:cNvCxnSpPr>
            <p:nvPr/>
          </p:nvCxnSpPr>
          <p:spPr>
            <a:xfrm>
              <a:off x="8396577" y="3525154"/>
              <a:ext cx="2719346" cy="0"/>
            </a:xfrm>
            <a:prstGeom prst="line">
              <a:avLst/>
            </a:prstGeom>
            <a:ln w="6350">
              <a:solidFill>
                <a:schemeClr val="bg1"/>
              </a:solidFill>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3038495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3D9BA1-D00F-4F35-9F0B-1F083ABCB232}"/>
              </a:ext>
            </a:extLst>
          </p:cNvPr>
          <p:cNvSpPr>
            <a:spLocks noGrp="1"/>
          </p:cNvSpPr>
          <p:nvPr>
            <p:ph type="title"/>
          </p:nvPr>
        </p:nvSpPr>
        <p:spPr>
          <a:xfrm>
            <a:off x="588263" y="457200"/>
            <a:ext cx="11018520" cy="553998"/>
          </a:xfrm>
        </p:spPr>
        <p:txBody>
          <a:bodyPr/>
          <a:lstStyle/>
          <a:p>
            <a:r>
              <a:rPr lang="en-US">
                <a:cs typeface="Segoe UI"/>
              </a:rPr>
              <a:t>Project goals</a:t>
            </a:r>
            <a:endParaRPr lang="en-US"/>
          </a:p>
        </p:txBody>
      </p:sp>
      <p:sp>
        <p:nvSpPr>
          <p:cNvPr id="3" name="Text Placeholder 2">
            <a:extLst>
              <a:ext uri="{FF2B5EF4-FFF2-40B4-BE49-F238E27FC236}">
                <a16:creationId xmlns:a16="http://schemas.microsoft.com/office/drawing/2014/main" id="{1E1913F6-E754-4782-BFC3-F3A8E2488910}"/>
              </a:ext>
            </a:extLst>
          </p:cNvPr>
          <p:cNvSpPr>
            <a:spLocks noGrp="1"/>
          </p:cNvSpPr>
          <p:nvPr>
            <p:ph type="body" sz="quarter" idx="10"/>
          </p:nvPr>
        </p:nvSpPr>
        <p:spPr>
          <a:xfrm>
            <a:off x="586390" y="2390919"/>
            <a:ext cx="3429019" cy="2462213"/>
          </a:xfrm>
        </p:spPr>
        <p:txBody>
          <a:bodyPr vert="horz" wrap="square" lIns="0" tIns="0" rIns="0" bIns="0" rtlCol="0" anchor="ctr">
            <a:spAutoFit/>
          </a:bodyPr>
          <a:lstStyle/>
          <a:p>
            <a:r>
              <a:rPr lang="en-US" sz="4000">
                <a:solidFill>
                  <a:schemeClr val="accent1"/>
                </a:solidFill>
                <a:latin typeface="+mj-lt"/>
                <a:cs typeface="Segoe UI Semilight"/>
              </a:rPr>
              <a:t>Fixing root causes of invoice errors will take time.</a:t>
            </a:r>
          </a:p>
        </p:txBody>
      </p:sp>
      <p:sp>
        <p:nvSpPr>
          <p:cNvPr id="4" name="Graphic 1">
            <a:extLst>
              <a:ext uri="{FF2B5EF4-FFF2-40B4-BE49-F238E27FC236}">
                <a16:creationId xmlns:a16="http://schemas.microsoft.com/office/drawing/2014/main" id="{6B3AA585-6470-1B4A-9E53-4E4DB85BAE57}"/>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sp>
        <p:nvSpPr>
          <p:cNvPr id="5" name="Text Placeholder 2">
            <a:extLst>
              <a:ext uri="{FF2B5EF4-FFF2-40B4-BE49-F238E27FC236}">
                <a16:creationId xmlns:a16="http://schemas.microsoft.com/office/drawing/2014/main" id="{901A9BC6-C017-CE45-83BC-2618C03EBBCE}"/>
              </a:ext>
            </a:extLst>
          </p:cNvPr>
          <p:cNvSpPr txBox="1">
            <a:spLocks/>
          </p:cNvSpPr>
          <p:nvPr/>
        </p:nvSpPr>
        <p:spPr>
          <a:xfrm>
            <a:off x="5237903" y="2450935"/>
            <a:ext cx="5989338" cy="2523768"/>
          </a:xfrm>
          <a:prstGeom prst="rect">
            <a:avLst/>
          </a:prstGeom>
        </p:spPr>
        <p:txBody>
          <a:bodyPr vert="horz" wrap="square" lIns="0" tIns="0" rIns="0" bIns="0" rtlCol="0" anchor="t">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2286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000" kern="1200" spc="0" baseline="0">
                <a:gradFill>
                  <a:gsLst>
                    <a:gs pos="1250">
                      <a:schemeClr val="tx1"/>
                    </a:gs>
                    <a:gs pos="100000">
                      <a:schemeClr val="tx1"/>
                    </a:gs>
                  </a:gsLst>
                  <a:lin ang="5400000" scaled="0"/>
                </a:gradFill>
                <a:latin typeface="+mn-lt"/>
                <a:ea typeface="+mn-ea"/>
                <a:cs typeface="+mn-cs"/>
              </a:defRPr>
            </a:lvl2pPr>
            <a:lvl3pPr marL="4572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600" kern="1200" spc="0" baseline="0">
                <a:gradFill>
                  <a:gsLst>
                    <a:gs pos="1250">
                      <a:schemeClr val="tx1"/>
                    </a:gs>
                    <a:gs pos="100000">
                      <a:schemeClr val="tx1"/>
                    </a:gs>
                  </a:gsLst>
                  <a:lin ang="5400000" scaled="0"/>
                </a:gradFill>
                <a:latin typeface="+mn-lt"/>
                <a:ea typeface="+mn-ea"/>
                <a:cs typeface="+mn-cs"/>
              </a:defRPr>
            </a:lvl3pPr>
            <a:lvl4pPr marL="6858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4pPr>
            <a:lvl5pPr marL="91440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1200"/>
              </a:spcAft>
            </a:pPr>
            <a:r>
              <a:rPr lang="en-US" sz="3600" b="1">
                <a:solidFill>
                  <a:schemeClr val="tx1"/>
                </a:solidFill>
                <a:latin typeface="+mj-lt"/>
                <a:cs typeface="Segoe UI Semilight"/>
              </a:rPr>
              <a:t>By using machine learning:</a:t>
            </a:r>
          </a:p>
          <a:p>
            <a:pPr marL="865187">
              <a:spcAft>
                <a:spcPts val="1200"/>
              </a:spcAft>
            </a:pPr>
            <a:r>
              <a:rPr lang="en-US" sz="2000">
                <a:cs typeface="Segoe UI Semilight"/>
              </a:rPr>
              <a:t>We might be able to mitigate the issues by predicting likelihood of errors and shortening the time it takes to correct them</a:t>
            </a:r>
            <a:endParaRPr lang="en-US" sz="2000"/>
          </a:p>
          <a:p>
            <a:pPr marL="865187"/>
            <a:r>
              <a:rPr lang="en-US" sz="2000">
                <a:cs typeface="Segoe UI Semilight"/>
              </a:rPr>
              <a:t>We can identify potential root causes by finding the most predictive features</a:t>
            </a:r>
            <a:endParaRPr lang="en-US" sz="2000"/>
          </a:p>
        </p:txBody>
      </p:sp>
      <p:cxnSp>
        <p:nvCxnSpPr>
          <p:cNvPr id="6" name="Straight Connector 5">
            <a:extLst>
              <a:ext uri="{FF2B5EF4-FFF2-40B4-BE49-F238E27FC236}">
                <a16:creationId xmlns:a16="http://schemas.microsoft.com/office/drawing/2014/main" id="{46DB05C1-E969-844C-B12C-5FF66618C1CE}"/>
              </a:ext>
            </a:extLst>
          </p:cNvPr>
          <p:cNvCxnSpPr>
            <a:cxnSpLocks/>
          </p:cNvCxnSpPr>
          <p:nvPr/>
        </p:nvCxnSpPr>
        <p:spPr>
          <a:xfrm flipV="1">
            <a:off x="4581204" y="2138901"/>
            <a:ext cx="0" cy="3116912"/>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0" name="Group 9" descr="search, analyze, insights magnifying glass&#10;">
            <a:extLst>
              <a:ext uri="{FF2B5EF4-FFF2-40B4-BE49-F238E27FC236}">
                <a16:creationId xmlns:a16="http://schemas.microsoft.com/office/drawing/2014/main" id="{2087CFAA-7C1D-F34B-B6F7-A87F3213E771}"/>
              </a:ext>
            </a:extLst>
          </p:cNvPr>
          <p:cNvGrpSpPr/>
          <p:nvPr/>
        </p:nvGrpSpPr>
        <p:grpSpPr>
          <a:xfrm>
            <a:off x="5278803" y="4486111"/>
            <a:ext cx="463330" cy="395990"/>
            <a:chOff x="7820966" y="2823313"/>
            <a:chExt cx="401254" cy="342936"/>
          </a:xfrm>
        </p:grpSpPr>
        <p:sp>
          <p:nvSpPr>
            <p:cNvPr id="11" name="Freeform: Shape 339">
              <a:extLst>
                <a:ext uri="{FF2B5EF4-FFF2-40B4-BE49-F238E27FC236}">
                  <a16:creationId xmlns:a16="http://schemas.microsoft.com/office/drawing/2014/main" id="{82641643-BD37-764A-A9BA-3A7EB668002E}"/>
                </a:ext>
              </a:extLst>
            </p:cNvPr>
            <p:cNvSpPr/>
            <p:nvPr/>
          </p:nvSpPr>
          <p:spPr>
            <a:xfrm>
              <a:off x="7823347" y="2888560"/>
              <a:ext cx="140963"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50E6FF"/>
            </a:solidFill>
            <a:ln w="9525" cap="flat">
              <a:noFill/>
              <a:prstDash val="solid"/>
              <a:miter/>
            </a:ln>
          </p:spPr>
          <p:txBody>
            <a:bodyPr rtlCol="0" anchor="ctr"/>
            <a:lstStyle/>
            <a:p>
              <a:endParaRPr lang="en-US"/>
            </a:p>
          </p:txBody>
        </p:sp>
        <p:sp>
          <p:nvSpPr>
            <p:cNvPr id="12" name="Freeform: Shape 340">
              <a:extLst>
                <a:ext uri="{FF2B5EF4-FFF2-40B4-BE49-F238E27FC236}">
                  <a16:creationId xmlns:a16="http://schemas.microsoft.com/office/drawing/2014/main" id="{7B54865A-D0D2-FC40-A385-65E5C4A59828}"/>
                </a:ext>
              </a:extLst>
            </p:cNvPr>
            <p:cNvSpPr/>
            <p:nvPr/>
          </p:nvSpPr>
          <p:spPr>
            <a:xfrm>
              <a:off x="7823347" y="2953807"/>
              <a:ext cx="82228" cy="43072"/>
            </a:xfrm>
            <a:custGeom>
              <a:avLst/>
              <a:gdLst>
                <a:gd name="connsiteX0" fmla="*/ 3307 w 92608"/>
                <a:gd name="connsiteY0" fmla="*/ 48626 h 48508"/>
                <a:gd name="connsiteX1" fmla="*/ 91192 w 92608"/>
                <a:gd name="connsiteY1" fmla="*/ 48626 h 48508"/>
                <a:gd name="connsiteX2" fmla="*/ 91192 w 92608"/>
                <a:gd name="connsiteY2" fmla="*/ 3307 h 48508"/>
                <a:gd name="connsiteX3" fmla="*/ 3307 w 92608"/>
                <a:gd name="connsiteY3" fmla="*/ 3307 h 48508"/>
                <a:gd name="connsiteX4" fmla="*/ 3307 w 92608"/>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2608" h="48508">
                  <a:moveTo>
                    <a:pt x="3307" y="48626"/>
                  </a:moveTo>
                  <a:lnTo>
                    <a:pt x="91192" y="48626"/>
                  </a:lnTo>
                  <a:lnTo>
                    <a:pt x="9119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nvGrpSpPr>
            <p:cNvPr id="13" name="Group 12">
              <a:extLst>
                <a:ext uri="{FF2B5EF4-FFF2-40B4-BE49-F238E27FC236}">
                  <a16:creationId xmlns:a16="http://schemas.microsoft.com/office/drawing/2014/main" id="{6811203A-20AE-5B44-B168-D042CB6652AD}"/>
                </a:ext>
              </a:extLst>
            </p:cNvPr>
            <p:cNvGrpSpPr/>
            <p:nvPr/>
          </p:nvGrpSpPr>
          <p:grpSpPr>
            <a:xfrm>
              <a:off x="7972585" y="2904655"/>
              <a:ext cx="249635" cy="261594"/>
              <a:chOff x="8016251" y="2848948"/>
              <a:chExt cx="226941" cy="237813"/>
            </a:xfrm>
          </p:grpSpPr>
          <p:sp>
            <p:nvSpPr>
              <p:cNvPr id="15" name="Freeform: Shape 343">
                <a:extLst>
                  <a:ext uri="{FF2B5EF4-FFF2-40B4-BE49-F238E27FC236}">
                    <a16:creationId xmlns:a16="http://schemas.microsoft.com/office/drawing/2014/main" id="{8E53D46F-10C3-714A-9F59-355D8B011051}"/>
                  </a:ext>
                </a:extLst>
              </p:cNvPr>
              <p:cNvSpPr/>
              <p:nvPr/>
            </p:nvSpPr>
            <p:spPr>
              <a:xfrm>
                <a:off x="8132843" y="2976413"/>
                <a:ext cx="110349" cy="110348"/>
              </a:xfrm>
              <a:custGeom>
                <a:avLst/>
                <a:gdLst>
                  <a:gd name="connsiteX0" fmla="*/ 34562 w 136707"/>
                  <a:gd name="connsiteY0" fmla="*/ 3307 h 136706"/>
                  <a:gd name="connsiteX1" fmla="*/ 3307 w 136707"/>
                  <a:gd name="connsiteY1" fmla="*/ 34562 h 136706"/>
                  <a:gd name="connsiteX2" fmla="*/ 105778 w 136707"/>
                  <a:gd name="connsiteY2" fmla="*/ 137032 h 136706"/>
                  <a:gd name="connsiteX3" fmla="*/ 137033 w 136707"/>
                  <a:gd name="connsiteY3" fmla="*/ 105777 h 136706"/>
                  <a:gd name="connsiteX4" fmla="*/ 34562 w 136707"/>
                  <a:gd name="connsiteY4" fmla="*/ 3307 h 136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707" h="136706">
                    <a:moveTo>
                      <a:pt x="34562" y="3307"/>
                    </a:moveTo>
                    <a:lnTo>
                      <a:pt x="3307" y="34562"/>
                    </a:lnTo>
                    <a:lnTo>
                      <a:pt x="105778" y="137032"/>
                    </a:lnTo>
                    <a:lnTo>
                      <a:pt x="137033" y="105777"/>
                    </a:lnTo>
                    <a:lnTo>
                      <a:pt x="34562" y="3307"/>
                    </a:lnTo>
                    <a:close/>
                  </a:path>
                </a:pathLst>
              </a:custGeom>
              <a:solidFill>
                <a:srgbClr val="50E6FF"/>
              </a:solidFill>
              <a:ln w="9525" cap="flat">
                <a:noFill/>
                <a:prstDash val="solid"/>
                <a:miter/>
              </a:ln>
            </p:spPr>
            <p:txBody>
              <a:bodyPr rtlCol="0" anchor="ctr"/>
              <a:lstStyle/>
              <a:p>
                <a:endParaRPr lang="en-US"/>
              </a:p>
            </p:txBody>
          </p:sp>
          <p:sp>
            <p:nvSpPr>
              <p:cNvPr id="16" name="Freeform: Shape 344">
                <a:extLst>
                  <a:ext uri="{FF2B5EF4-FFF2-40B4-BE49-F238E27FC236}">
                    <a16:creationId xmlns:a16="http://schemas.microsoft.com/office/drawing/2014/main" id="{1670F195-B14F-264D-B15E-E9DB76A41C99}"/>
                  </a:ext>
                </a:extLst>
              </p:cNvPr>
              <p:cNvSpPr/>
              <p:nvPr/>
            </p:nvSpPr>
            <p:spPr>
              <a:xfrm>
                <a:off x="8016251" y="2848948"/>
                <a:ext cx="185102" cy="185100"/>
              </a:xfrm>
              <a:custGeom>
                <a:avLst/>
                <a:gdLst>
                  <a:gd name="connsiteX0" fmla="*/ 115154 w 229315"/>
                  <a:gd name="connsiteY0" fmla="*/ 3307 h 229314"/>
                  <a:gd name="connsiteX1" fmla="*/ 3307 w 229315"/>
                  <a:gd name="connsiteY1" fmla="*/ 115154 h 229314"/>
                  <a:gd name="connsiteX2" fmla="*/ 115154 w 229315"/>
                  <a:gd name="connsiteY2" fmla="*/ 227000 h 229314"/>
                  <a:gd name="connsiteX3" fmla="*/ 227001 w 229315"/>
                  <a:gd name="connsiteY3" fmla="*/ 115154 h 229314"/>
                  <a:gd name="connsiteX4" fmla="*/ 115154 w 229315"/>
                  <a:gd name="connsiteY4" fmla="*/ 3307 h 229314"/>
                  <a:gd name="connsiteX5" fmla="*/ 115154 w 229315"/>
                  <a:gd name="connsiteY5" fmla="*/ 182425 h 229314"/>
                  <a:gd name="connsiteX6" fmla="*/ 47957 w 229315"/>
                  <a:gd name="connsiteY6" fmla="*/ 115228 h 229314"/>
                  <a:gd name="connsiteX7" fmla="*/ 115154 w 229315"/>
                  <a:gd name="connsiteY7" fmla="*/ 48031 h 229314"/>
                  <a:gd name="connsiteX8" fmla="*/ 182352 w 229315"/>
                  <a:gd name="connsiteY8" fmla="*/ 115228 h 229314"/>
                  <a:gd name="connsiteX9" fmla="*/ 115154 w 229315"/>
                  <a:gd name="connsiteY9" fmla="*/ 182425 h 2293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29315" h="229314">
                    <a:moveTo>
                      <a:pt x="115154" y="3307"/>
                    </a:moveTo>
                    <a:cubicBezTo>
                      <a:pt x="53389" y="3307"/>
                      <a:pt x="3307" y="53389"/>
                      <a:pt x="3307" y="115154"/>
                    </a:cubicBezTo>
                    <a:cubicBezTo>
                      <a:pt x="3307" y="176918"/>
                      <a:pt x="53389" y="227000"/>
                      <a:pt x="115154" y="227000"/>
                    </a:cubicBezTo>
                    <a:cubicBezTo>
                      <a:pt x="176919" y="227000"/>
                      <a:pt x="227001" y="176918"/>
                      <a:pt x="227001" y="115154"/>
                    </a:cubicBezTo>
                    <a:cubicBezTo>
                      <a:pt x="227001" y="53389"/>
                      <a:pt x="176919" y="3307"/>
                      <a:pt x="115154" y="3307"/>
                    </a:cubicBezTo>
                    <a:close/>
                    <a:moveTo>
                      <a:pt x="115154" y="182425"/>
                    </a:moveTo>
                    <a:cubicBezTo>
                      <a:pt x="78021" y="182425"/>
                      <a:pt x="47957" y="152361"/>
                      <a:pt x="47957" y="115228"/>
                    </a:cubicBezTo>
                    <a:cubicBezTo>
                      <a:pt x="47957" y="78095"/>
                      <a:pt x="78021" y="48031"/>
                      <a:pt x="115154" y="48031"/>
                    </a:cubicBezTo>
                    <a:cubicBezTo>
                      <a:pt x="152288" y="48031"/>
                      <a:pt x="182352" y="78095"/>
                      <a:pt x="182352" y="115228"/>
                    </a:cubicBezTo>
                    <a:cubicBezTo>
                      <a:pt x="182352" y="152361"/>
                      <a:pt x="152288" y="182425"/>
                      <a:pt x="115154" y="182425"/>
                    </a:cubicBezTo>
                    <a:close/>
                  </a:path>
                </a:pathLst>
              </a:custGeom>
              <a:solidFill>
                <a:srgbClr val="50E6FF"/>
              </a:solidFill>
              <a:ln w="9525" cap="flat">
                <a:noFill/>
                <a:prstDash val="solid"/>
                <a:miter/>
              </a:ln>
            </p:spPr>
            <p:txBody>
              <a:bodyPr rtlCol="0" anchor="ctr"/>
              <a:lstStyle/>
              <a:p>
                <a:endParaRPr lang="en-US"/>
              </a:p>
            </p:txBody>
          </p:sp>
        </p:grpSp>
        <p:sp>
          <p:nvSpPr>
            <p:cNvPr id="14" name="Freeform: Shape 342">
              <a:extLst>
                <a:ext uri="{FF2B5EF4-FFF2-40B4-BE49-F238E27FC236}">
                  <a16:creationId xmlns:a16="http://schemas.microsoft.com/office/drawing/2014/main" id="{74796570-074E-F244-8F72-3A859EFE7E12}"/>
                </a:ext>
              </a:extLst>
            </p:cNvPr>
            <p:cNvSpPr/>
            <p:nvPr/>
          </p:nvSpPr>
          <p:spPr>
            <a:xfrm>
              <a:off x="7820966" y="2823313"/>
              <a:ext cx="274320" cy="43072"/>
            </a:xfrm>
            <a:custGeom>
              <a:avLst/>
              <a:gdLst>
                <a:gd name="connsiteX0" fmla="*/ 3307 w 158756"/>
                <a:gd name="connsiteY0" fmla="*/ 48626 h 48508"/>
                <a:gd name="connsiteX1" fmla="*/ 159432 w 158756"/>
                <a:gd name="connsiteY1" fmla="*/ 48626 h 48508"/>
                <a:gd name="connsiteX2" fmla="*/ 159432 w 158756"/>
                <a:gd name="connsiteY2" fmla="*/ 3307 h 48508"/>
                <a:gd name="connsiteX3" fmla="*/ 3307 w 158756"/>
                <a:gd name="connsiteY3" fmla="*/ 3307 h 48508"/>
                <a:gd name="connsiteX4" fmla="*/ 3307 w 158756"/>
                <a:gd name="connsiteY4" fmla="*/ 48626 h 485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756" h="48508">
                  <a:moveTo>
                    <a:pt x="3307" y="48626"/>
                  </a:moveTo>
                  <a:lnTo>
                    <a:pt x="159432" y="48626"/>
                  </a:lnTo>
                  <a:lnTo>
                    <a:pt x="159432" y="3307"/>
                  </a:lnTo>
                  <a:lnTo>
                    <a:pt x="3307" y="3307"/>
                  </a:lnTo>
                  <a:lnTo>
                    <a:pt x="3307" y="48626"/>
                  </a:lnTo>
                  <a:close/>
                </a:path>
              </a:pathLst>
            </a:custGeom>
            <a:solidFill>
              <a:srgbClr val="0078D4"/>
            </a:solidFill>
            <a:ln w="9525" cap="flat">
              <a:noFill/>
              <a:prstDash val="solid"/>
              <a:miter/>
            </a:ln>
          </p:spPr>
          <p:txBody>
            <a:bodyPr rtlCol="0" anchor="ctr"/>
            <a:lstStyle/>
            <a:p>
              <a:endParaRPr lang="en-US"/>
            </a:p>
          </p:txBody>
        </p:sp>
      </p:grpSp>
      <p:grpSp>
        <p:nvGrpSpPr>
          <p:cNvPr id="19" name="speed" descr="speed">
            <a:extLst>
              <a:ext uri="{FF2B5EF4-FFF2-40B4-BE49-F238E27FC236}">
                <a16:creationId xmlns:a16="http://schemas.microsoft.com/office/drawing/2014/main" id="{A250243C-D35D-B64B-97FB-BA70F1B9DFE3}"/>
              </a:ext>
            </a:extLst>
          </p:cNvPr>
          <p:cNvGrpSpPr/>
          <p:nvPr/>
        </p:nvGrpSpPr>
        <p:grpSpPr>
          <a:xfrm>
            <a:off x="5335978" y="3438701"/>
            <a:ext cx="348980" cy="425872"/>
            <a:chOff x="8397620" y="3934792"/>
            <a:chExt cx="367285" cy="448212"/>
          </a:xfrm>
        </p:grpSpPr>
        <p:sp>
          <p:nvSpPr>
            <p:cNvPr id="20" name="Freeform 5">
              <a:extLst>
                <a:ext uri="{FF2B5EF4-FFF2-40B4-BE49-F238E27FC236}">
                  <a16:creationId xmlns:a16="http://schemas.microsoft.com/office/drawing/2014/main" id="{4677D7E4-F12D-B545-9730-05BF90FC4D4E}"/>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1" name="Freeform 6">
              <a:extLst>
                <a:ext uri="{FF2B5EF4-FFF2-40B4-BE49-F238E27FC236}">
                  <a16:creationId xmlns:a16="http://schemas.microsoft.com/office/drawing/2014/main" id="{75FCAD43-207A-BC49-AC6A-B66AA496622B}"/>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2" name="Freeform 7">
              <a:extLst>
                <a:ext uri="{FF2B5EF4-FFF2-40B4-BE49-F238E27FC236}">
                  <a16:creationId xmlns:a16="http://schemas.microsoft.com/office/drawing/2014/main" id="{5C36AE7E-5382-AE4F-9F2C-8607C4507927}"/>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3" name="Oval 9">
              <a:extLst>
                <a:ext uri="{FF2B5EF4-FFF2-40B4-BE49-F238E27FC236}">
                  <a16:creationId xmlns:a16="http://schemas.microsoft.com/office/drawing/2014/main" id="{2D1B94FE-1E40-B340-9615-3226D557D07F}"/>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4" name="Freeform 10">
              <a:extLst>
                <a:ext uri="{FF2B5EF4-FFF2-40B4-BE49-F238E27FC236}">
                  <a16:creationId xmlns:a16="http://schemas.microsoft.com/office/drawing/2014/main" id="{855BA4C6-A971-CA45-BDBE-FF26E85B4663}"/>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5" name="Rectangle 11">
              <a:extLst>
                <a:ext uri="{FF2B5EF4-FFF2-40B4-BE49-F238E27FC236}">
                  <a16:creationId xmlns:a16="http://schemas.microsoft.com/office/drawing/2014/main" id="{DDA2FDE7-C826-7949-8641-228817A43D34}"/>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6" name="Rectangle 12">
              <a:extLst>
                <a:ext uri="{FF2B5EF4-FFF2-40B4-BE49-F238E27FC236}">
                  <a16:creationId xmlns:a16="http://schemas.microsoft.com/office/drawing/2014/main" id="{CD0F0C7C-33D8-6540-AA7E-706D3FE707E2}"/>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7" name="Oval 13">
              <a:extLst>
                <a:ext uri="{FF2B5EF4-FFF2-40B4-BE49-F238E27FC236}">
                  <a16:creationId xmlns:a16="http://schemas.microsoft.com/office/drawing/2014/main" id="{F7CC068D-69F5-FE4E-9294-121F65330A46}"/>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sp>
          <p:nvSpPr>
            <p:cNvPr id="28" name="Freeform 14">
              <a:extLst>
                <a:ext uri="{FF2B5EF4-FFF2-40B4-BE49-F238E27FC236}">
                  <a16:creationId xmlns:a16="http://schemas.microsoft.com/office/drawing/2014/main" id="{0FA2EDE0-C276-514A-8E0A-EF8D2061214C}"/>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algn="ctr" defTabSz="896386" fontAlgn="base"/>
              <a:endParaRPr lang="en-US" sz="1667">
                <a:solidFill>
                  <a:srgbClr val="505050"/>
                </a:solidFill>
                <a:latin typeface="Segoe UI"/>
              </a:endParaRPr>
            </a:p>
          </p:txBody>
        </p:sp>
      </p:grpSp>
    </p:spTree>
    <p:extLst>
      <p:ext uri="{BB962C8B-B14F-4D97-AF65-F5344CB8AC3E}">
        <p14:creationId xmlns:p14="http://schemas.microsoft.com/office/powerpoint/2010/main" val="1911092948"/>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A24F8F94-A6DE-F140-B651-BDF15E844B09}"/>
              </a:ext>
            </a:extLst>
          </p:cNvPr>
          <p:cNvSpPr/>
          <p:nvPr/>
        </p:nvSpPr>
        <p:spPr bwMode="auto">
          <a:xfrm>
            <a:off x="0" y="3347499"/>
            <a:ext cx="12191999" cy="3510501"/>
          </a:xfrm>
          <a:prstGeom prst="rect">
            <a:avLst/>
          </a:prstGeom>
          <a:gradFill>
            <a:gsLst>
              <a:gs pos="0">
                <a:schemeClr val="bg1">
                  <a:lumMod val="95000"/>
                </a:schemeClr>
              </a:gs>
              <a:gs pos="100000">
                <a:srgbClr val="FFFFFF"/>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itle 16"/>
          <p:cNvSpPr>
            <a:spLocks noGrp="1"/>
          </p:cNvSpPr>
          <p:nvPr>
            <p:ph type="title"/>
          </p:nvPr>
        </p:nvSpPr>
        <p:spPr>
          <a:xfrm>
            <a:off x="588263" y="457200"/>
            <a:ext cx="11238326" cy="553998"/>
          </a:xfrm>
        </p:spPr>
        <p:txBody>
          <a:bodyPr/>
          <a:lstStyle/>
          <a:p>
            <a:r>
              <a:rPr lang="en-US"/>
              <a:t>A complex problem with diverse data: </a:t>
            </a:r>
            <a:endParaRPr lang="en-US" b="0"/>
          </a:p>
        </p:txBody>
      </p:sp>
      <p:sp>
        <p:nvSpPr>
          <p:cNvPr id="6" name="Text Placeholder 5"/>
          <p:cNvSpPr>
            <a:spLocks noGrp="1"/>
          </p:cNvSpPr>
          <p:nvPr>
            <p:ph type="body" sz="quarter" idx="10"/>
          </p:nvPr>
        </p:nvSpPr>
        <p:spPr>
          <a:xfrm>
            <a:off x="586739" y="1443051"/>
            <a:ext cx="5392642" cy="738664"/>
          </a:xfrm>
        </p:spPr>
        <p:txBody>
          <a:bodyPr vert="horz" wrap="square" lIns="0" tIns="0" rIns="0" bIns="0" rtlCol="0" anchor="t">
            <a:spAutoFit/>
          </a:bodyPr>
          <a:lstStyle/>
          <a:p>
            <a:pPr marL="0" indent="0">
              <a:spcAft>
                <a:spcPts val="1200"/>
              </a:spcAft>
              <a:buNone/>
            </a:pPr>
            <a:r>
              <a:rPr lang="en-US" sz="2400">
                <a:solidFill>
                  <a:schemeClr val="accent1"/>
                </a:solidFill>
                <a:latin typeface="+mj-lt"/>
                <a:cs typeface="Segoe UI Semilight"/>
              </a:rPr>
              <a:t>Our dataset was 1.6M invoices</a:t>
            </a:r>
            <a:r>
              <a:rPr lang="en-US" sz="2400">
                <a:solidFill>
                  <a:schemeClr val="accent1"/>
                </a:solidFill>
                <a:cs typeface="Segoe UI Semilight"/>
              </a:rPr>
              <a:t> </a:t>
            </a:r>
            <a:r>
              <a:rPr lang="en-US" sz="2400">
                <a:gradFill>
                  <a:gsLst>
                    <a:gs pos="2917">
                      <a:schemeClr val="tx1"/>
                    </a:gs>
                    <a:gs pos="30000">
                      <a:schemeClr val="tx1"/>
                    </a:gs>
                  </a:gsLst>
                  <a:lin ang="5400000" scaled="0"/>
                </a:gradFill>
                <a:cs typeface="Segoe UI Semilight"/>
              </a:rPr>
              <a:t>and </a:t>
            </a:r>
            <a:r>
              <a:rPr lang="en-US" sz="2400">
                <a:solidFill>
                  <a:schemeClr val="accent1"/>
                </a:solidFill>
                <a:latin typeface="+mj-lt"/>
                <a:cs typeface="Segoe UI Semilight"/>
              </a:rPr>
              <a:t>over 200 variables</a:t>
            </a:r>
            <a:r>
              <a:rPr lang="en-US" sz="2400">
                <a:solidFill>
                  <a:schemeClr val="accent1"/>
                </a:solidFill>
                <a:cs typeface="Segoe UI Semilight"/>
              </a:rPr>
              <a:t> </a:t>
            </a:r>
            <a:r>
              <a:rPr lang="en-US" sz="2400">
                <a:gradFill>
                  <a:gsLst>
                    <a:gs pos="2917">
                      <a:schemeClr val="tx1"/>
                    </a:gs>
                    <a:gs pos="30000">
                      <a:schemeClr val="tx1"/>
                    </a:gs>
                  </a:gsLst>
                  <a:lin ang="5400000" scaled="0"/>
                </a:gradFill>
                <a:cs typeface="Segoe UI Semilight"/>
              </a:rPr>
              <a:t>from the last 5 years. </a:t>
            </a:r>
            <a:endParaRPr lang="en-US" sz="1800"/>
          </a:p>
        </p:txBody>
      </p:sp>
      <p:grpSp>
        <p:nvGrpSpPr>
          <p:cNvPr id="3" name="Group 2">
            <a:extLst>
              <a:ext uri="{FF2B5EF4-FFF2-40B4-BE49-F238E27FC236}">
                <a16:creationId xmlns:a16="http://schemas.microsoft.com/office/drawing/2014/main" id="{C7E4F290-357E-DB4B-9AB4-0FF9BF6D3B28}"/>
              </a:ext>
            </a:extLst>
          </p:cNvPr>
          <p:cNvGrpSpPr/>
          <p:nvPr/>
        </p:nvGrpSpPr>
        <p:grpSpPr>
          <a:xfrm>
            <a:off x="-31804" y="2613568"/>
            <a:ext cx="11952985" cy="1430694"/>
            <a:chOff x="-31804" y="2913478"/>
            <a:chExt cx="11952985" cy="1430694"/>
          </a:xfrm>
        </p:grpSpPr>
        <p:sp>
          <p:nvSpPr>
            <p:cNvPr id="25" name="Arrow: Pentagon 8">
              <a:extLst>
                <a:ext uri="{FF2B5EF4-FFF2-40B4-BE49-F238E27FC236}">
                  <a16:creationId xmlns:a16="http://schemas.microsoft.com/office/drawing/2014/main" id="{0DBC6798-314C-B843-A846-4C9E82BC4C00}"/>
                </a:ext>
              </a:extLst>
            </p:cNvPr>
            <p:cNvSpPr/>
            <p:nvPr/>
          </p:nvSpPr>
          <p:spPr bwMode="auto">
            <a:xfrm>
              <a:off x="8945219" y="2913478"/>
              <a:ext cx="2975962" cy="1430694"/>
            </a:xfrm>
            <a:prstGeom prst="homePlat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396000" tIns="146304" rIns="36000" bIns="146304" numCol="1" spcCol="0" rtlCol="0" fromWordArt="0" anchor="ctr" anchorCtr="0" forceAA="0" compatLnSpc="1">
              <a:prstTxWarp prst="textNoShape">
                <a:avLst/>
              </a:prstTxWarp>
              <a:noAutofit/>
            </a:bodyPr>
            <a:lstStyle/>
            <a:p>
              <a:pPr marL="539750" defTabSz="932472" fontAlgn="base">
                <a:lnSpc>
                  <a:spcPct val="90000"/>
                </a:lnSpc>
                <a:spcBef>
                  <a:spcPct val="0"/>
                </a:spcBef>
                <a:spcAft>
                  <a:spcPct val="0"/>
                </a:spcAft>
              </a:pPr>
              <a:r>
                <a:rPr lang="en-US" sz="1800">
                  <a:gradFill>
                    <a:gsLst>
                      <a:gs pos="0">
                        <a:srgbClr val="FFFFFF"/>
                      </a:gs>
                      <a:gs pos="100000">
                        <a:srgbClr val="FFFFFF"/>
                      </a:gs>
                    </a:gsLst>
                    <a:lin ang="5400000" scaled="0"/>
                  </a:gradFill>
                  <a:cs typeface="Segoe UI" pitchFamily="34" charset="0"/>
                </a:rPr>
                <a:t>Customer </a:t>
              </a:r>
              <a:br>
                <a:rPr lang="en-US" sz="1800">
                  <a:gradFill>
                    <a:gsLst>
                      <a:gs pos="0">
                        <a:srgbClr val="FFFFFF"/>
                      </a:gs>
                      <a:gs pos="100000">
                        <a:srgbClr val="FFFFFF"/>
                      </a:gs>
                    </a:gsLst>
                    <a:lin ang="5400000" scaled="0"/>
                  </a:gradFill>
                  <a:cs typeface="Segoe UI" pitchFamily="34" charset="0"/>
                </a:rPr>
              </a:br>
              <a:r>
                <a:rPr lang="en-US" sz="1800">
                  <a:gradFill>
                    <a:gsLst>
                      <a:gs pos="0">
                        <a:srgbClr val="FFFFFF"/>
                      </a:gs>
                      <a:gs pos="100000">
                        <a:srgbClr val="FFFFFF"/>
                      </a:gs>
                    </a:gsLst>
                    <a:lin ang="5400000" scaled="0"/>
                  </a:gradFill>
                  <a:cs typeface="Segoe UI" pitchFamily="34" charset="0"/>
                </a:rPr>
                <a:t>makes a payment</a:t>
              </a:r>
            </a:p>
          </p:txBody>
        </p:sp>
        <p:sp>
          <p:nvSpPr>
            <p:cNvPr id="24" name="Arrow: Pentagon 8">
              <a:extLst>
                <a:ext uri="{FF2B5EF4-FFF2-40B4-BE49-F238E27FC236}">
                  <a16:creationId xmlns:a16="http://schemas.microsoft.com/office/drawing/2014/main" id="{49E27478-0CA2-2546-B6E8-C1FBD39EAC73}"/>
                </a:ext>
              </a:extLst>
            </p:cNvPr>
            <p:cNvSpPr/>
            <p:nvPr/>
          </p:nvSpPr>
          <p:spPr bwMode="auto">
            <a:xfrm>
              <a:off x="6708916" y="2913478"/>
              <a:ext cx="2975962" cy="1430694"/>
            </a:xfrm>
            <a:prstGeom prst="homePlate">
              <a:avLst/>
            </a:prstGeom>
            <a:solidFill>
              <a:schemeClr val="tx2"/>
            </a:solidFill>
            <a:ln w="190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44000" tIns="146304" rIns="36000" bIns="146304" numCol="1" spcCol="0" rtlCol="0" fromWordArt="0" anchor="ctr" anchorCtr="0" forceAA="0" compatLnSpc="1">
              <a:prstTxWarp prst="textNoShape">
                <a:avLst/>
              </a:prstTxWarp>
              <a:noAutofit/>
            </a:bodyPr>
            <a:lstStyle/>
            <a:p>
              <a:pPr marL="762000" defTabSz="932472" fontAlgn="base">
                <a:lnSpc>
                  <a:spcPct val="90000"/>
                </a:lnSpc>
                <a:spcBef>
                  <a:spcPct val="0"/>
                </a:spcBef>
                <a:spcAft>
                  <a:spcPct val="0"/>
                </a:spcAft>
              </a:pPr>
              <a:r>
                <a:rPr lang="en-US" sz="1800">
                  <a:gradFill>
                    <a:gsLst>
                      <a:gs pos="0">
                        <a:srgbClr val="FFFFFF"/>
                      </a:gs>
                      <a:gs pos="100000">
                        <a:srgbClr val="FFFFFF"/>
                      </a:gs>
                    </a:gsLst>
                    <a:lin ang="5400000" scaled="0"/>
                  </a:gradFill>
                  <a:cs typeface="Segoe UI" pitchFamily="34" charset="0"/>
                </a:rPr>
                <a:t>Email/calls between customer and Microsoft</a:t>
              </a:r>
            </a:p>
          </p:txBody>
        </p:sp>
        <p:sp>
          <p:nvSpPr>
            <p:cNvPr id="23" name="Arrow: Pentagon 8">
              <a:extLst>
                <a:ext uri="{FF2B5EF4-FFF2-40B4-BE49-F238E27FC236}">
                  <a16:creationId xmlns:a16="http://schemas.microsoft.com/office/drawing/2014/main" id="{70068804-EDD6-AA44-9CE2-82B97D741D07}"/>
                </a:ext>
              </a:extLst>
            </p:cNvPr>
            <p:cNvSpPr/>
            <p:nvPr/>
          </p:nvSpPr>
          <p:spPr bwMode="auto">
            <a:xfrm>
              <a:off x="4472611" y="2913478"/>
              <a:ext cx="2975962" cy="1430694"/>
            </a:xfrm>
            <a:prstGeom prst="homePlat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396000" tIns="146304" rIns="36000" bIns="146304" numCol="1" spcCol="0" rtlCol="0" fromWordArt="0" anchor="ctr" anchorCtr="0" forceAA="0" compatLnSpc="1">
              <a:prstTxWarp prst="textNoShape">
                <a:avLst/>
              </a:prstTxWarp>
              <a:noAutofit/>
            </a:bodyPr>
            <a:lstStyle/>
            <a:p>
              <a:pPr marL="539750"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Microsoft </a:t>
              </a:r>
              <a:br>
                <a:rPr lang="en-US" sz="1800">
                  <a:gradFill>
                    <a:gsLst>
                      <a:gs pos="0">
                        <a:srgbClr val="FFFFFF"/>
                      </a:gs>
                      <a:gs pos="100000">
                        <a:srgbClr val="FFFFFF"/>
                      </a:gs>
                    </a:gsLst>
                    <a:lin ang="5400000" scaled="0"/>
                  </a:gradFill>
                  <a:ea typeface="Segoe UI" pitchFamily="34" charset="0"/>
                  <a:cs typeface="Segoe UI" pitchFamily="34" charset="0"/>
                </a:rPr>
              </a:br>
              <a:r>
                <a:rPr lang="en-US" sz="1800">
                  <a:gradFill>
                    <a:gsLst>
                      <a:gs pos="0">
                        <a:srgbClr val="FFFFFF"/>
                      </a:gs>
                      <a:gs pos="100000">
                        <a:srgbClr val="FFFFFF"/>
                      </a:gs>
                    </a:gsLst>
                    <a:lin ang="5400000" scaled="0"/>
                  </a:gradFill>
                  <a:ea typeface="Segoe UI" pitchFamily="34" charset="0"/>
                  <a:cs typeface="Segoe UI" pitchFamily="34" charset="0"/>
                </a:rPr>
                <a:t>sends customer an invoice</a:t>
              </a:r>
            </a:p>
          </p:txBody>
        </p:sp>
        <p:sp>
          <p:nvSpPr>
            <p:cNvPr id="22" name="Arrow: Pentagon 8">
              <a:extLst>
                <a:ext uri="{FF2B5EF4-FFF2-40B4-BE49-F238E27FC236}">
                  <a16:creationId xmlns:a16="http://schemas.microsoft.com/office/drawing/2014/main" id="{A7104904-C4B8-E347-B394-C01F3915CF79}"/>
                </a:ext>
              </a:extLst>
            </p:cNvPr>
            <p:cNvSpPr/>
            <p:nvPr/>
          </p:nvSpPr>
          <p:spPr bwMode="auto">
            <a:xfrm>
              <a:off x="2236306" y="2913478"/>
              <a:ext cx="2975962" cy="1430694"/>
            </a:xfrm>
            <a:prstGeom prst="homePlat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396000" tIns="146304" rIns="36000" bIns="146304" numCol="1" spcCol="0" rtlCol="0" fromWordArt="0" anchor="ctr" anchorCtr="0" forceAA="0" compatLnSpc="1">
              <a:prstTxWarp prst="textNoShape">
                <a:avLst/>
              </a:prstTxWarp>
              <a:noAutofit/>
            </a:bodyPr>
            <a:lstStyle/>
            <a:p>
              <a:pPr marL="539750"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Customer </a:t>
              </a:r>
              <a:br>
                <a:rPr lang="en-US" sz="1800">
                  <a:gradFill>
                    <a:gsLst>
                      <a:gs pos="0">
                        <a:srgbClr val="FFFFFF"/>
                      </a:gs>
                      <a:gs pos="100000">
                        <a:srgbClr val="FFFFFF"/>
                      </a:gs>
                    </a:gsLst>
                    <a:lin ang="5400000" scaled="0"/>
                  </a:gradFill>
                  <a:ea typeface="Segoe UI" pitchFamily="34" charset="0"/>
                  <a:cs typeface="Segoe UI" pitchFamily="34" charset="0"/>
                </a:rPr>
              </a:br>
              <a:r>
                <a:rPr lang="en-US" sz="1800">
                  <a:gradFill>
                    <a:gsLst>
                      <a:gs pos="0">
                        <a:srgbClr val="FFFFFF"/>
                      </a:gs>
                      <a:gs pos="100000">
                        <a:srgbClr val="FFFFFF"/>
                      </a:gs>
                    </a:gsLst>
                    <a:lin ang="5400000" scaled="0"/>
                  </a:gradFill>
                  <a:ea typeface="Segoe UI" pitchFamily="34" charset="0"/>
                  <a:cs typeface="Segoe UI" pitchFamily="34" charset="0"/>
                </a:rPr>
                <a:t>issues a purchase order</a:t>
              </a:r>
            </a:p>
          </p:txBody>
        </p:sp>
        <p:sp>
          <p:nvSpPr>
            <p:cNvPr id="9" name="Arrow: Pentagon 8">
              <a:extLst>
                <a:ext uri="{FF2B5EF4-FFF2-40B4-BE49-F238E27FC236}">
                  <a16:creationId xmlns:a16="http://schemas.microsoft.com/office/drawing/2014/main" id="{FF1BD74E-ACE3-416C-B9A3-AB449F83B64D}"/>
                </a:ext>
              </a:extLst>
            </p:cNvPr>
            <p:cNvSpPr/>
            <p:nvPr/>
          </p:nvSpPr>
          <p:spPr bwMode="auto">
            <a:xfrm>
              <a:off x="-31804" y="2913478"/>
              <a:ext cx="3007767" cy="1430694"/>
            </a:xfrm>
            <a:prstGeom prst="homePlate">
              <a:avLst/>
            </a:prstGeom>
            <a:solidFill>
              <a:schemeClr val="accent1"/>
            </a:solidFill>
            <a:ln w="19050">
              <a:solidFill>
                <a:schemeClr val="bg1"/>
              </a:solidFill>
            </a:ln>
          </p:spPr>
          <p:style>
            <a:lnRef idx="0">
              <a:scrgbClr r="0" g="0" b="0"/>
            </a:lnRef>
            <a:fillRef idx="0">
              <a:scrgbClr r="0" g="0" b="0"/>
            </a:fillRef>
            <a:effectRef idx="0">
              <a:scrgbClr r="0" g="0" b="0"/>
            </a:effectRef>
            <a:fontRef idx="minor">
              <a:schemeClr val="lt1"/>
            </a:fontRef>
          </p:style>
          <p:txBody>
            <a:bodyPr rot="0" spcFirstLastPara="0" vert="horz" wrap="square" lIns="144000" tIns="146304" rIns="36000" bIns="146304" numCol="1" spcCol="0" rtlCol="0" fromWordArt="0" anchor="ctr" anchorCtr="0" forceAA="0" compatLnSpc="1">
              <a:prstTxWarp prst="textNoShape">
                <a:avLst/>
              </a:prstTxWarp>
              <a:noAutofit/>
            </a:bodyPr>
            <a:lstStyle/>
            <a:p>
              <a:pPr marL="452438" algn="l" defTabSz="932472" fontAlgn="base">
                <a:lnSpc>
                  <a:spcPct val="90000"/>
                </a:lnSpc>
                <a:spcBef>
                  <a:spcPct val="0"/>
                </a:spcBef>
                <a:spcAft>
                  <a:spcPct val="0"/>
                </a:spcAft>
              </a:pPr>
              <a:r>
                <a:rPr lang="en-US" sz="1800">
                  <a:gradFill>
                    <a:gsLst>
                      <a:gs pos="0">
                        <a:srgbClr val="FFFFFF"/>
                      </a:gs>
                      <a:gs pos="100000">
                        <a:srgbClr val="FFFFFF"/>
                      </a:gs>
                    </a:gsLst>
                    <a:lin ang="5400000" scaled="0"/>
                  </a:gradFill>
                  <a:ea typeface="Segoe UI" pitchFamily="34" charset="0"/>
                  <a:cs typeface="Segoe UI" pitchFamily="34" charset="0"/>
                </a:rPr>
                <a:t>Customer signs </a:t>
              </a:r>
              <a:br>
                <a:rPr lang="en-US" sz="1800">
                  <a:gradFill>
                    <a:gsLst>
                      <a:gs pos="0">
                        <a:srgbClr val="FFFFFF"/>
                      </a:gs>
                      <a:gs pos="100000">
                        <a:srgbClr val="FFFFFF"/>
                      </a:gs>
                    </a:gsLst>
                    <a:lin ang="5400000" scaled="0"/>
                  </a:gradFill>
                  <a:ea typeface="Segoe UI" pitchFamily="34" charset="0"/>
                  <a:cs typeface="Segoe UI" pitchFamily="34" charset="0"/>
                </a:rPr>
              </a:br>
              <a:r>
                <a:rPr lang="en-US" sz="1800">
                  <a:gradFill>
                    <a:gsLst>
                      <a:gs pos="0">
                        <a:srgbClr val="FFFFFF"/>
                      </a:gs>
                      <a:gs pos="100000">
                        <a:srgbClr val="FFFFFF"/>
                      </a:gs>
                    </a:gsLst>
                    <a:lin ang="5400000" scaled="0"/>
                  </a:gradFill>
                  <a:ea typeface="Segoe UI" pitchFamily="34" charset="0"/>
                  <a:cs typeface="Segoe UI" pitchFamily="34" charset="0"/>
                </a:rPr>
                <a:t>an agreement </a:t>
              </a:r>
              <a:br>
                <a:rPr lang="en-US" sz="1800">
                  <a:gradFill>
                    <a:gsLst>
                      <a:gs pos="0">
                        <a:srgbClr val="FFFFFF"/>
                      </a:gs>
                      <a:gs pos="100000">
                        <a:srgbClr val="FFFFFF"/>
                      </a:gs>
                    </a:gsLst>
                    <a:lin ang="5400000" scaled="0"/>
                  </a:gradFill>
                  <a:ea typeface="Segoe UI" pitchFamily="34" charset="0"/>
                  <a:cs typeface="Segoe UI" pitchFamily="34" charset="0"/>
                </a:rPr>
              </a:br>
              <a:r>
                <a:rPr lang="en-US" sz="1800">
                  <a:gradFill>
                    <a:gsLst>
                      <a:gs pos="0">
                        <a:srgbClr val="FFFFFF"/>
                      </a:gs>
                      <a:gs pos="100000">
                        <a:srgbClr val="FFFFFF"/>
                      </a:gs>
                    </a:gsLst>
                    <a:lin ang="5400000" scaled="0"/>
                  </a:gradFill>
                  <a:ea typeface="Segoe UI" pitchFamily="34" charset="0"/>
                  <a:cs typeface="Segoe UI" pitchFamily="34" charset="0"/>
                </a:rPr>
                <a:t>with Microsoft</a:t>
              </a:r>
            </a:p>
          </p:txBody>
        </p:sp>
      </p:grpSp>
      <p:sp>
        <p:nvSpPr>
          <p:cNvPr id="21" name="TextBox 20">
            <a:extLst>
              <a:ext uri="{FF2B5EF4-FFF2-40B4-BE49-F238E27FC236}">
                <a16:creationId xmlns:a16="http://schemas.microsoft.com/office/drawing/2014/main" id="{6E83FFE0-1D49-4A79-A19F-19761E832412}"/>
              </a:ext>
            </a:extLst>
          </p:cNvPr>
          <p:cNvSpPr txBox="1"/>
          <p:nvPr/>
        </p:nvSpPr>
        <p:spPr>
          <a:xfrm>
            <a:off x="6916107" y="4355449"/>
            <a:ext cx="2193106" cy="1431161"/>
          </a:xfrm>
          <a:prstGeom prst="rect">
            <a:avLst/>
          </a:prstGeom>
          <a:noFill/>
        </p:spPr>
        <p:txBody>
          <a:bodyPr wrap="square" lIns="0" tIns="0" rIns="0" bIns="0" rtlCol="0">
            <a:spAutoFit/>
          </a:bodyPr>
          <a:lstStyle/>
          <a:p>
            <a:pPr>
              <a:spcAft>
                <a:spcPts val="300"/>
              </a:spcAft>
            </a:pPr>
            <a:r>
              <a:rPr lang="en-US" sz="1400"/>
              <a:t>Free text, e.g.,</a:t>
            </a:r>
          </a:p>
          <a:p>
            <a:pPr>
              <a:spcAft>
                <a:spcPts val="300"/>
              </a:spcAft>
            </a:pPr>
            <a:r>
              <a:rPr lang="en-US" sz="1200"/>
              <a:t>“</a:t>
            </a:r>
            <a:r>
              <a:rPr lang="en-US" sz="1200" i="1"/>
              <a:t>Hi team, invoice 9877495478 seems to be missing a discount. Expected HWN-00002 - VisioOnlnP1 </a:t>
            </a:r>
            <a:r>
              <a:rPr lang="en-US" sz="1200" i="1" err="1"/>
              <a:t>ShrdSvr</a:t>
            </a:r>
            <a:r>
              <a:rPr lang="en-US" sz="1200" i="1"/>
              <a:t> ALNG </a:t>
            </a:r>
            <a:r>
              <a:rPr lang="en-US" sz="1200" i="1" err="1"/>
              <a:t>SubsVL</a:t>
            </a:r>
            <a:r>
              <a:rPr lang="en-US" sz="1200" i="1"/>
              <a:t> MVL unit price 2.36"</a:t>
            </a:r>
          </a:p>
          <a:p>
            <a:pPr>
              <a:spcAft>
                <a:spcPts val="300"/>
              </a:spcAft>
            </a:pPr>
            <a:endParaRPr lang="en-US" sz="1400"/>
          </a:p>
        </p:txBody>
      </p:sp>
      <p:sp>
        <p:nvSpPr>
          <p:cNvPr id="20" name="Graphic 1">
            <a:extLst>
              <a:ext uri="{FF2B5EF4-FFF2-40B4-BE49-F238E27FC236}">
                <a16:creationId xmlns:a16="http://schemas.microsoft.com/office/drawing/2014/main" id="{842AEAA3-1DA4-2546-A538-368D43673E7A}"/>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sp>
        <p:nvSpPr>
          <p:cNvPr id="4" name="TextBox 3">
            <a:extLst>
              <a:ext uri="{FF2B5EF4-FFF2-40B4-BE49-F238E27FC236}">
                <a16:creationId xmlns:a16="http://schemas.microsoft.com/office/drawing/2014/main" id="{62CFA2A7-0C6F-470B-ADB5-4891471C8193}"/>
              </a:ext>
            </a:extLst>
          </p:cNvPr>
          <p:cNvSpPr txBox="1"/>
          <p:nvPr/>
        </p:nvSpPr>
        <p:spPr>
          <a:xfrm>
            <a:off x="261257" y="4355449"/>
            <a:ext cx="2020661" cy="1723549"/>
          </a:xfrm>
          <a:prstGeom prst="rect">
            <a:avLst/>
          </a:prstGeom>
        </p:spPr>
        <p:txBody>
          <a:bodyPr wrap="square" lIns="0" tIns="0" rIns="0" bIns="0" rtlCol="0" anchor="t">
            <a:spAutoFit/>
          </a:bodyPr>
          <a:lstStyle/>
          <a:p>
            <a:pPr marL="182245" lvl="1" indent="-182245" defTabSz="932742">
              <a:spcBef>
                <a:spcPct val="20000"/>
              </a:spcBef>
              <a:buSzPct val="100000"/>
              <a:buFont typeface="Wingdings" panose="05000000000000000000" pitchFamily="2" charset="2"/>
              <a:buChar char=""/>
            </a:pPr>
            <a:r>
              <a:rPr lang="en-US" sz="1400"/>
              <a:t>Industry</a:t>
            </a:r>
            <a:endParaRPr lang="en-US" sz="1400">
              <a:cs typeface="Segoe UI"/>
            </a:endParaRPr>
          </a:p>
          <a:p>
            <a:pPr marL="182245" lvl="1" indent="-182245" defTabSz="932742">
              <a:spcBef>
                <a:spcPct val="20000"/>
              </a:spcBef>
              <a:buSzPct val="100000"/>
              <a:buFont typeface="Wingdings" panose="05000000000000000000" pitchFamily="2" charset="2"/>
              <a:buChar char=""/>
            </a:pPr>
            <a:r>
              <a:rPr lang="en-US" sz="1400"/>
              <a:t>Geographical location</a:t>
            </a:r>
            <a:endParaRPr lang="en-US" sz="1400">
              <a:cs typeface="Segoe UI"/>
            </a:endParaRPr>
          </a:p>
          <a:p>
            <a:pPr marL="182245" lvl="1" indent="-182245" defTabSz="932742">
              <a:spcBef>
                <a:spcPct val="20000"/>
              </a:spcBef>
              <a:buSzPct val="100000"/>
              <a:buFont typeface="Wingdings" panose="05000000000000000000" pitchFamily="2" charset="2"/>
              <a:buChar char=""/>
            </a:pPr>
            <a:r>
              <a:rPr lang="en-US" sz="1400"/>
              <a:t>Direct/through </a:t>
            </a:r>
            <a:br>
              <a:rPr lang="en-US" sz="1400"/>
            </a:br>
            <a:r>
              <a:rPr lang="en-US" sz="1400"/>
              <a:t>a partner </a:t>
            </a:r>
            <a:endParaRPr lang="en-US" sz="1400">
              <a:cs typeface="Segoe UI"/>
            </a:endParaRPr>
          </a:p>
          <a:p>
            <a:pPr marL="182245" lvl="1" indent="-182245" defTabSz="932742">
              <a:spcBef>
                <a:spcPct val="20000"/>
              </a:spcBef>
              <a:buSzPct val="100000"/>
              <a:buFont typeface="Wingdings" panose="05000000000000000000" pitchFamily="2" charset="2"/>
              <a:buChar char=""/>
            </a:pPr>
            <a:r>
              <a:rPr lang="en-US" sz="1400"/>
              <a:t>New/renewed </a:t>
            </a:r>
            <a:endParaRPr lang="en-US" sz="1400">
              <a:cs typeface="Segoe UI"/>
            </a:endParaRPr>
          </a:p>
          <a:p>
            <a:pPr marL="182245" lvl="1" indent="-182245" defTabSz="932742">
              <a:spcBef>
                <a:spcPct val="20000"/>
              </a:spcBef>
              <a:buSzPct val="100000"/>
              <a:buFont typeface="Wingdings" panose="05000000000000000000" pitchFamily="2" charset="2"/>
              <a:buChar char=""/>
            </a:pPr>
            <a:r>
              <a:rPr lang="en-US" sz="1400"/>
              <a:t># of amendments</a:t>
            </a:r>
            <a:endParaRPr lang="en-US" sz="1400">
              <a:cs typeface="Segoe UI"/>
            </a:endParaRPr>
          </a:p>
          <a:p>
            <a:pPr marL="182245" lvl="1" indent="-182245" defTabSz="932742">
              <a:spcBef>
                <a:spcPct val="20000"/>
              </a:spcBef>
              <a:buSzPct val="100000"/>
              <a:buFont typeface="Wingdings" panose="05000000000000000000" pitchFamily="2" charset="2"/>
              <a:buChar char=""/>
            </a:pPr>
            <a:endParaRPr lang="en-US" sz="1400">
              <a:cs typeface="Segoe UI"/>
            </a:endParaRPr>
          </a:p>
        </p:txBody>
      </p:sp>
      <p:sp>
        <p:nvSpPr>
          <p:cNvPr id="16" name="TextBox 15">
            <a:extLst>
              <a:ext uri="{FF2B5EF4-FFF2-40B4-BE49-F238E27FC236}">
                <a16:creationId xmlns:a16="http://schemas.microsoft.com/office/drawing/2014/main" id="{16422C7F-DF2E-4F7B-8A7D-B09EE1DC9E20}"/>
              </a:ext>
            </a:extLst>
          </p:cNvPr>
          <p:cNvSpPr txBox="1"/>
          <p:nvPr/>
        </p:nvSpPr>
        <p:spPr>
          <a:xfrm>
            <a:off x="2455428" y="4355449"/>
            <a:ext cx="1980535" cy="809452"/>
          </a:xfrm>
          <a:prstGeom prst="rect">
            <a:avLst/>
          </a:prstGeom>
          <a:noFill/>
        </p:spPr>
        <p:txBody>
          <a:bodyPr wrap="square" lIns="0" tIns="0" rIns="0" bIns="0" rtlCol="0">
            <a:spAutoFit/>
          </a:bodyPr>
          <a:lstStyle/>
          <a:p>
            <a:pPr marL="182563" lvl="1" indent="-182563" defTabSz="932742">
              <a:spcBef>
                <a:spcPct val="20000"/>
              </a:spcBef>
              <a:spcAft>
                <a:spcPts val="300"/>
              </a:spcAft>
              <a:buSzPct val="100000"/>
              <a:buFont typeface="Wingdings" panose="05000000000000000000" pitchFamily="2" charset="2"/>
              <a:buChar char=""/>
            </a:pPr>
            <a:r>
              <a:rPr lang="en-US" sz="1400"/>
              <a:t>Manual/electronic PO</a:t>
            </a:r>
          </a:p>
          <a:p>
            <a:pPr marL="182563" lvl="1" indent="-182563" defTabSz="932742">
              <a:spcBef>
                <a:spcPct val="20000"/>
              </a:spcBef>
              <a:spcAft>
                <a:spcPts val="300"/>
              </a:spcAft>
              <a:buSzPct val="100000"/>
              <a:buFont typeface="Wingdings" panose="05000000000000000000" pitchFamily="2" charset="2"/>
              <a:buChar char=""/>
            </a:pPr>
            <a:r>
              <a:rPr lang="en-US" sz="1400"/>
              <a:t># of concurrent POs</a:t>
            </a:r>
          </a:p>
          <a:p>
            <a:pPr marL="182563" lvl="1" indent="-182563" defTabSz="932742">
              <a:spcBef>
                <a:spcPct val="20000"/>
              </a:spcBef>
              <a:spcAft>
                <a:spcPts val="300"/>
              </a:spcAft>
              <a:buSzPct val="100000"/>
              <a:buFont typeface="Wingdings" panose="05000000000000000000" pitchFamily="2" charset="2"/>
              <a:buChar char=""/>
            </a:pPr>
            <a:r>
              <a:rPr lang="en-US" sz="1400"/>
              <a:t># of lines</a:t>
            </a:r>
          </a:p>
        </p:txBody>
      </p:sp>
      <p:sp>
        <p:nvSpPr>
          <p:cNvPr id="18" name="TextBox 17">
            <a:extLst>
              <a:ext uri="{FF2B5EF4-FFF2-40B4-BE49-F238E27FC236}">
                <a16:creationId xmlns:a16="http://schemas.microsoft.com/office/drawing/2014/main" id="{8101969E-1C90-48C6-B676-7F5609E432B8}"/>
              </a:ext>
            </a:extLst>
          </p:cNvPr>
          <p:cNvSpPr txBox="1"/>
          <p:nvPr/>
        </p:nvSpPr>
        <p:spPr>
          <a:xfrm>
            <a:off x="4736683" y="4355449"/>
            <a:ext cx="1878703" cy="809452"/>
          </a:xfrm>
          <a:prstGeom prst="rect">
            <a:avLst/>
          </a:prstGeom>
          <a:noFill/>
        </p:spPr>
        <p:txBody>
          <a:bodyPr wrap="square" lIns="0" tIns="0" rIns="0" bIns="0" rtlCol="0">
            <a:spAutoFit/>
          </a:bodyPr>
          <a:lstStyle/>
          <a:p>
            <a:pPr marL="182563" lvl="1" indent="-182563" defTabSz="932742">
              <a:spcBef>
                <a:spcPct val="20000"/>
              </a:spcBef>
              <a:spcAft>
                <a:spcPts val="300"/>
              </a:spcAft>
              <a:buSzPct val="100000"/>
              <a:buFont typeface="Wingdings" panose="05000000000000000000" pitchFamily="2" charset="2"/>
              <a:buChar char=""/>
            </a:pPr>
            <a:r>
              <a:rPr lang="en-US" sz="1400"/>
              <a:t>Amount</a:t>
            </a:r>
          </a:p>
          <a:p>
            <a:pPr marL="182563" lvl="1" indent="-182563" defTabSz="932742">
              <a:spcBef>
                <a:spcPct val="20000"/>
              </a:spcBef>
              <a:spcAft>
                <a:spcPts val="300"/>
              </a:spcAft>
              <a:buSzPct val="100000"/>
              <a:buFont typeface="Wingdings" panose="05000000000000000000" pitchFamily="2" charset="2"/>
              <a:buChar char=""/>
            </a:pPr>
            <a:r>
              <a:rPr lang="en-US" sz="1400"/>
              <a:t>Payment Terms</a:t>
            </a:r>
          </a:p>
          <a:p>
            <a:pPr marL="182563" lvl="1" indent="-182563" defTabSz="932742">
              <a:spcBef>
                <a:spcPct val="20000"/>
              </a:spcBef>
              <a:spcAft>
                <a:spcPts val="300"/>
              </a:spcAft>
              <a:buSzPct val="100000"/>
              <a:buFont typeface="Wingdings" panose="05000000000000000000" pitchFamily="2" charset="2"/>
              <a:buChar char=""/>
            </a:pPr>
            <a:r>
              <a:rPr lang="en-US" sz="1400"/>
              <a:t>Close to end of year?</a:t>
            </a:r>
          </a:p>
        </p:txBody>
      </p:sp>
      <p:sp>
        <p:nvSpPr>
          <p:cNvPr id="19" name="TextBox 18">
            <a:extLst>
              <a:ext uri="{FF2B5EF4-FFF2-40B4-BE49-F238E27FC236}">
                <a16:creationId xmlns:a16="http://schemas.microsoft.com/office/drawing/2014/main" id="{737410DB-AF4D-47EB-9259-9216D998FFA6}"/>
              </a:ext>
            </a:extLst>
          </p:cNvPr>
          <p:cNvSpPr txBox="1"/>
          <p:nvPr/>
        </p:nvSpPr>
        <p:spPr>
          <a:xfrm>
            <a:off x="9456839" y="4355449"/>
            <a:ext cx="1974446" cy="215444"/>
          </a:xfrm>
          <a:prstGeom prst="rect">
            <a:avLst/>
          </a:prstGeom>
          <a:noFill/>
        </p:spPr>
        <p:txBody>
          <a:bodyPr wrap="square" lIns="0" tIns="0" rIns="0" bIns="0" rtlCol="0">
            <a:spAutoFit/>
          </a:bodyPr>
          <a:lstStyle>
            <a:defPPr>
              <a:defRPr lang="en-US"/>
            </a:defPPr>
            <a:lvl1pPr marL="182563" indent="-182563">
              <a:spcAft>
                <a:spcPts val="300"/>
              </a:spcAft>
              <a:buFont typeface="Arial" panose="020B0604020202020204" pitchFamily="34" charset="0"/>
              <a:buChar char="•"/>
              <a:defRPr sz="1400">
                <a:gradFill>
                  <a:gsLst>
                    <a:gs pos="2917">
                      <a:schemeClr val="tx1"/>
                    </a:gs>
                    <a:gs pos="30000">
                      <a:schemeClr val="tx1"/>
                    </a:gs>
                  </a:gsLst>
                  <a:lin ang="5400000" scaled="0"/>
                </a:gradFill>
              </a:defRPr>
            </a:lvl1pPr>
          </a:lstStyle>
          <a:p>
            <a:pPr marL="182563" lvl="1" indent="-182563" defTabSz="932742">
              <a:spcBef>
                <a:spcPct val="20000"/>
              </a:spcBef>
              <a:spcAft>
                <a:spcPts val="300"/>
              </a:spcAft>
              <a:buSzPct val="100000"/>
              <a:buFont typeface="Wingdings" panose="05000000000000000000" pitchFamily="2" charset="2"/>
              <a:buChar char=""/>
            </a:pPr>
            <a:r>
              <a:rPr lang="en-US" sz="1400"/>
              <a:t>Past payment behavior</a:t>
            </a:r>
          </a:p>
        </p:txBody>
      </p:sp>
      <p:sp>
        <p:nvSpPr>
          <p:cNvPr id="5" name="TextBox 4">
            <a:extLst>
              <a:ext uri="{FF2B5EF4-FFF2-40B4-BE49-F238E27FC236}">
                <a16:creationId xmlns:a16="http://schemas.microsoft.com/office/drawing/2014/main" id="{FDDFED6E-6B8B-574A-B0EF-A4634EB2D382}"/>
              </a:ext>
            </a:extLst>
          </p:cNvPr>
          <p:cNvSpPr txBox="1"/>
          <p:nvPr/>
        </p:nvSpPr>
        <p:spPr>
          <a:xfrm>
            <a:off x="-1568824" y="779929"/>
            <a:ext cx="65" cy="307777"/>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spTree>
    <p:extLst>
      <p:ext uri="{BB962C8B-B14F-4D97-AF65-F5344CB8AC3E}">
        <p14:creationId xmlns:p14="http://schemas.microsoft.com/office/powerpoint/2010/main" val="1367259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FAA2A648-4AC5-A64E-A2D7-E9431A51B3D5}"/>
              </a:ext>
            </a:extLst>
          </p:cNvPr>
          <p:cNvSpPr/>
          <p:nvPr/>
        </p:nvSpPr>
        <p:spPr bwMode="auto">
          <a:xfrm flipV="1">
            <a:off x="6877878" y="1739751"/>
            <a:ext cx="4731511" cy="4251300"/>
          </a:xfrm>
          <a:prstGeom prst="rect">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1600" b="1">
              <a:solidFill>
                <a:schemeClr val="bg1"/>
              </a:solidFill>
            </a:endParaRPr>
          </a:p>
        </p:txBody>
      </p:sp>
      <p:sp>
        <p:nvSpPr>
          <p:cNvPr id="17" name="Title 16"/>
          <p:cNvSpPr>
            <a:spLocks noGrp="1"/>
          </p:cNvSpPr>
          <p:nvPr>
            <p:ph type="title"/>
          </p:nvPr>
        </p:nvSpPr>
        <p:spPr>
          <a:xfrm>
            <a:off x="588263" y="457200"/>
            <a:ext cx="11018520" cy="553998"/>
          </a:xfrm>
        </p:spPr>
        <p:txBody>
          <a:bodyPr/>
          <a:lstStyle/>
          <a:p>
            <a:r>
              <a:rPr lang="en-US"/>
              <a:t>Invoice processing through </a:t>
            </a:r>
            <a:br>
              <a:rPr lang="en-US"/>
            </a:br>
            <a:r>
              <a:rPr lang="en-US"/>
              <a:t>Beaker deep learning models</a:t>
            </a:r>
          </a:p>
        </p:txBody>
      </p:sp>
      <p:sp>
        <p:nvSpPr>
          <p:cNvPr id="24" name="Graphic 1">
            <a:extLst>
              <a:ext uri="{FF2B5EF4-FFF2-40B4-BE49-F238E27FC236}">
                <a16:creationId xmlns:a16="http://schemas.microsoft.com/office/drawing/2014/main" id="{6851005E-5632-C345-A7A4-E4A13948C854}"/>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sp>
        <p:nvSpPr>
          <p:cNvPr id="29" name="Oval 28">
            <a:extLst>
              <a:ext uri="{FF2B5EF4-FFF2-40B4-BE49-F238E27FC236}">
                <a16:creationId xmlns:a16="http://schemas.microsoft.com/office/drawing/2014/main" id="{BA7B5FBE-F08E-F043-98D3-25511E27AFD7}"/>
              </a:ext>
            </a:extLst>
          </p:cNvPr>
          <p:cNvSpPr/>
          <p:nvPr/>
        </p:nvSpPr>
        <p:spPr bwMode="auto">
          <a:xfrm>
            <a:off x="596985" y="2260874"/>
            <a:ext cx="353198" cy="35319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1</a:t>
            </a:r>
          </a:p>
        </p:txBody>
      </p:sp>
      <p:sp>
        <p:nvSpPr>
          <p:cNvPr id="30" name="Oval 29">
            <a:extLst>
              <a:ext uri="{FF2B5EF4-FFF2-40B4-BE49-F238E27FC236}">
                <a16:creationId xmlns:a16="http://schemas.microsoft.com/office/drawing/2014/main" id="{7260013E-1B31-A84E-9B57-4F49377626E5}"/>
              </a:ext>
            </a:extLst>
          </p:cNvPr>
          <p:cNvSpPr/>
          <p:nvPr/>
        </p:nvSpPr>
        <p:spPr bwMode="auto">
          <a:xfrm>
            <a:off x="596985" y="4225733"/>
            <a:ext cx="353198" cy="325219"/>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b="1">
                <a:gradFill>
                  <a:gsLst>
                    <a:gs pos="0">
                      <a:srgbClr val="FFFFFF"/>
                    </a:gs>
                    <a:gs pos="100000">
                      <a:srgbClr val="FFFFFF"/>
                    </a:gs>
                  </a:gsLst>
                  <a:lin ang="5400000" scaled="0"/>
                </a:gradFill>
                <a:ea typeface="Segoe UI" pitchFamily="34" charset="0"/>
                <a:cs typeface="Segoe UI" pitchFamily="34" charset="0"/>
              </a:rPr>
              <a:t>2</a:t>
            </a:r>
          </a:p>
        </p:txBody>
      </p:sp>
      <p:grpSp>
        <p:nvGrpSpPr>
          <p:cNvPr id="61" name="Group 60">
            <a:extLst>
              <a:ext uri="{FF2B5EF4-FFF2-40B4-BE49-F238E27FC236}">
                <a16:creationId xmlns:a16="http://schemas.microsoft.com/office/drawing/2014/main" id="{F0CEEF77-6EED-7249-A0B1-89F1D53695C1}"/>
              </a:ext>
            </a:extLst>
          </p:cNvPr>
          <p:cNvGrpSpPr/>
          <p:nvPr/>
        </p:nvGrpSpPr>
        <p:grpSpPr>
          <a:xfrm>
            <a:off x="7040061" y="2035064"/>
            <a:ext cx="3914405" cy="3670346"/>
            <a:chOff x="6872819" y="1913772"/>
            <a:chExt cx="4259625" cy="3994044"/>
          </a:xfrm>
        </p:grpSpPr>
        <p:grpSp>
          <p:nvGrpSpPr>
            <p:cNvPr id="2" name="Group 1">
              <a:extLst>
                <a:ext uri="{FF2B5EF4-FFF2-40B4-BE49-F238E27FC236}">
                  <a16:creationId xmlns:a16="http://schemas.microsoft.com/office/drawing/2014/main" id="{DA031CEE-6C5D-A84B-9335-28FD4E206881}"/>
                </a:ext>
              </a:extLst>
            </p:cNvPr>
            <p:cNvGrpSpPr/>
            <p:nvPr/>
          </p:nvGrpSpPr>
          <p:grpSpPr>
            <a:xfrm>
              <a:off x="7260871" y="1913772"/>
              <a:ext cx="3871573" cy="3994044"/>
              <a:chOff x="7296290" y="1765699"/>
              <a:chExt cx="4279814" cy="4415203"/>
            </a:xfrm>
          </p:grpSpPr>
          <p:sp>
            <p:nvSpPr>
              <p:cNvPr id="4" name="Rectangle 3">
                <a:extLst>
                  <a:ext uri="{FF2B5EF4-FFF2-40B4-BE49-F238E27FC236}">
                    <a16:creationId xmlns:a16="http://schemas.microsoft.com/office/drawing/2014/main" id="{B3B0ABA0-0357-41CE-B461-4F27AE415775}"/>
                  </a:ext>
                </a:extLst>
              </p:cNvPr>
              <p:cNvSpPr/>
              <p:nvPr/>
            </p:nvSpPr>
            <p:spPr bwMode="auto">
              <a:xfrm>
                <a:off x="7627291" y="1765699"/>
                <a:ext cx="1497176" cy="604584"/>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600">
                    <a:gradFill>
                      <a:gsLst>
                        <a:gs pos="0">
                          <a:srgbClr val="FFFFFF"/>
                        </a:gs>
                        <a:gs pos="100000">
                          <a:srgbClr val="FFFFFF"/>
                        </a:gs>
                      </a:gsLst>
                      <a:lin ang="5400000" scaled="0"/>
                    </a:gradFill>
                    <a:ea typeface="Segoe UI" pitchFamily="34" charset="0"/>
                    <a:cs typeface="Segoe UI" pitchFamily="34" charset="0"/>
                  </a:rPr>
                  <a:t>Invoice</a:t>
                </a:r>
              </a:p>
            </p:txBody>
          </p:sp>
          <p:cxnSp>
            <p:nvCxnSpPr>
              <p:cNvPr id="7" name="Straight Arrow Connector 6">
                <a:extLst>
                  <a:ext uri="{FF2B5EF4-FFF2-40B4-BE49-F238E27FC236}">
                    <a16:creationId xmlns:a16="http://schemas.microsoft.com/office/drawing/2014/main" id="{F7B97194-C593-46CC-A98D-2770BBACB6D6}"/>
                  </a:ext>
                </a:extLst>
              </p:cNvPr>
              <p:cNvCxnSpPr>
                <a:cxnSpLocks/>
              </p:cNvCxnSpPr>
              <p:nvPr/>
            </p:nvCxnSpPr>
            <p:spPr>
              <a:xfrm flipH="1">
                <a:off x="8404528" y="2441734"/>
                <a:ext cx="1" cy="424026"/>
              </a:xfrm>
              <a:prstGeom prst="straightConnector1">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9B37D401-82E0-4E07-9FC8-AC117CC1C8B6}"/>
                  </a:ext>
                </a:extLst>
              </p:cNvPr>
              <p:cNvCxnSpPr>
                <a:cxnSpLocks/>
              </p:cNvCxnSpPr>
              <p:nvPr/>
            </p:nvCxnSpPr>
            <p:spPr>
              <a:xfrm flipV="1">
                <a:off x="9107731" y="3235873"/>
                <a:ext cx="576315" cy="3630"/>
              </a:xfrm>
              <a:prstGeom prst="straightConnector1">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0" name="Connector: Elbow 9">
                <a:extLst>
                  <a:ext uri="{FF2B5EF4-FFF2-40B4-BE49-F238E27FC236}">
                    <a16:creationId xmlns:a16="http://schemas.microsoft.com/office/drawing/2014/main" id="{F33076F1-AEBA-4E54-9062-4987D8498904}"/>
                  </a:ext>
                </a:extLst>
              </p:cNvPr>
              <p:cNvCxnSpPr>
                <a:cxnSpLocks/>
              </p:cNvCxnSpPr>
              <p:nvPr/>
            </p:nvCxnSpPr>
            <p:spPr>
              <a:xfrm flipH="1" flipV="1">
                <a:off x="9126172" y="2205036"/>
                <a:ext cx="2062388" cy="1030838"/>
              </a:xfrm>
              <a:prstGeom prst="bentConnector3">
                <a:avLst>
                  <a:gd name="adj1" fmla="val -9696"/>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FB8E463C-6A90-4CBB-A821-90E81B240E1D}"/>
                  </a:ext>
                </a:extLst>
              </p:cNvPr>
              <p:cNvSpPr txBox="1"/>
              <p:nvPr/>
            </p:nvSpPr>
            <p:spPr>
              <a:xfrm>
                <a:off x="9479490" y="1921359"/>
                <a:ext cx="1641966" cy="222142"/>
              </a:xfrm>
              <a:prstGeom prst="rect">
                <a:avLst/>
              </a:prstGeom>
              <a:noFill/>
            </p:spPr>
            <p:txBody>
              <a:bodyPr wrap="square" lIns="0" tIns="0" rIns="0" bIns="0" rtlCol="0">
                <a:spAutoFit/>
              </a:bodyPr>
              <a:lstStyle/>
              <a:p>
                <a:pPr algn="ctr"/>
                <a:r>
                  <a:rPr lang="en-US" sz="1200">
                    <a:gradFill>
                      <a:gsLst>
                        <a:gs pos="2917">
                          <a:schemeClr val="tx1"/>
                        </a:gs>
                        <a:gs pos="30000">
                          <a:schemeClr val="tx1"/>
                        </a:gs>
                      </a:gsLst>
                      <a:lin ang="5400000" scaled="0"/>
                    </a:gradFill>
                  </a:rPr>
                  <a:t>Sent for review</a:t>
                </a:r>
              </a:p>
            </p:txBody>
          </p:sp>
          <p:cxnSp>
            <p:nvCxnSpPr>
              <p:cNvPr id="13" name="Connector: Elbow 12">
                <a:extLst>
                  <a:ext uri="{FF2B5EF4-FFF2-40B4-BE49-F238E27FC236}">
                    <a16:creationId xmlns:a16="http://schemas.microsoft.com/office/drawing/2014/main" id="{A191BCF6-F36F-435A-ACFC-A51E1100BE14}"/>
                  </a:ext>
                </a:extLst>
              </p:cNvPr>
              <p:cNvCxnSpPr>
                <a:cxnSpLocks/>
                <a:stCxn id="8" idx="2"/>
              </p:cNvCxnSpPr>
              <p:nvPr/>
            </p:nvCxnSpPr>
            <p:spPr>
              <a:xfrm rot="5400000">
                <a:off x="9035503" y="3221754"/>
                <a:ext cx="806842" cy="2068794"/>
              </a:xfrm>
              <a:prstGeom prst="bentConnector3">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5886F145-1374-4866-834E-7DC1A8E3EA92}"/>
                  </a:ext>
                </a:extLst>
              </p:cNvPr>
              <p:cNvSpPr txBox="1"/>
              <p:nvPr/>
            </p:nvSpPr>
            <p:spPr>
              <a:xfrm>
                <a:off x="10281539" y="3935442"/>
                <a:ext cx="385839" cy="222142"/>
              </a:xfrm>
              <a:prstGeom prst="rect">
                <a:avLst/>
              </a:prstGeom>
              <a:solidFill>
                <a:schemeClr val="bg1"/>
              </a:solidFill>
            </p:spPr>
            <p:txBody>
              <a:bodyPr wrap="square" lIns="0" tIns="0" rIns="0" bIns="0" rtlCol="0">
                <a:spAutoFit/>
              </a:bodyPr>
              <a:lstStyle/>
              <a:p>
                <a:pPr algn="ctr"/>
                <a:r>
                  <a:rPr lang="en-US" sz="1200">
                    <a:gradFill>
                      <a:gsLst>
                        <a:gs pos="2917">
                          <a:schemeClr val="tx1"/>
                        </a:gs>
                        <a:gs pos="30000">
                          <a:schemeClr val="tx1"/>
                        </a:gs>
                      </a:gsLst>
                      <a:lin ang="5400000" scaled="0"/>
                    </a:gradFill>
                  </a:rPr>
                  <a:t>No</a:t>
                </a:r>
              </a:p>
            </p:txBody>
          </p:sp>
          <p:sp>
            <p:nvSpPr>
              <p:cNvPr id="15" name="TextBox 14">
                <a:extLst>
                  <a:ext uri="{FF2B5EF4-FFF2-40B4-BE49-F238E27FC236}">
                    <a16:creationId xmlns:a16="http://schemas.microsoft.com/office/drawing/2014/main" id="{E3947E99-18B0-4E4C-B62A-9D299BCD3E4D}"/>
                  </a:ext>
                </a:extLst>
              </p:cNvPr>
              <p:cNvSpPr txBox="1"/>
              <p:nvPr/>
            </p:nvSpPr>
            <p:spPr>
              <a:xfrm>
                <a:off x="8896755" y="4144895"/>
                <a:ext cx="1065397" cy="204138"/>
              </a:xfrm>
              <a:prstGeom prst="rect">
                <a:avLst/>
              </a:prstGeom>
              <a:solidFill>
                <a:schemeClr val="bg1"/>
              </a:solidFill>
            </p:spPr>
            <p:txBody>
              <a:bodyPr wrap="square" lIns="0" tIns="0" rIns="0" bIns="0" rtlCol="0">
                <a:spAutoFit/>
              </a:bodyPr>
              <a:lstStyle/>
              <a:p>
                <a:pPr algn="ctr"/>
                <a:r>
                  <a:rPr lang="en-US" sz="1200">
                    <a:gradFill>
                      <a:gsLst>
                        <a:gs pos="2917">
                          <a:schemeClr val="tx1"/>
                        </a:gs>
                        <a:gs pos="30000">
                          <a:schemeClr val="tx1"/>
                        </a:gs>
                      </a:gsLst>
                      <a:lin ang="5400000" scaled="0"/>
                    </a:gradFill>
                  </a:rPr>
                  <a:t>Wait 7 days</a:t>
                </a:r>
              </a:p>
            </p:txBody>
          </p:sp>
          <p:cxnSp>
            <p:nvCxnSpPr>
              <p:cNvPr id="18" name="Straight Arrow Connector 17">
                <a:extLst>
                  <a:ext uri="{FF2B5EF4-FFF2-40B4-BE49-F238E27FC236}">
                    <a16:creationId xmlns:a16="http://schemas.microsoft.com/office/drawing/2014/main" id="{2A296B2E-66F4-46E3-B11D-4F9AB66F9B06}"/>
                  </a:ext>
                </a:extLst>
              </p:cNvPr>
              <p:cNvCxnSpPr>
                <a:cxnSpLocks/>
              </p:cNvCxnSpPr>
              <p:nvPr/>
            </p:nvCxnSpPr>
            <p:spPr>
              <a:xfrm>
                <a:off x="9107731" y="5033315"/>
                <a:ext cx="629167" cy="3630"/>
              </a:xfrm>
              <a:prstGeom prst="straightConnector1">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19" name="Connector: Elbow 18">
                <a:extLst>
                  <a:ext uri="{FF2B5EF4-FFF2-40B4-BE49-F238E27FC236}">
                    <a16:creationId xmlns:a16="http://schemas.microsoft.com/office/drawing/2014/main" id="{EC1DBEB8-23F0-4FB4-BBD7-E3DA55FEC7C7}"/>
                  </a:ext>
                </a:extLst>
              </p:cNvPr>
              <p:cNvCxnSpPr>
                <a:cxnSpLocks/>
              </p:cNvCxnSpPr>
              <p:nvPr/>
            </p:nvCxnSpPr>
            <p:spPr>
              <a:xfrm flipH="1" flipV="1">
                <a:off x="9126172" y="1860681"/>
                <a:ext cx="2049795" cy="3176265"/>
              </a:xfrm>
              <a:prstGeom prst="bentConnector4">
                <a:avLst>
                  <a:gd name="adj1" fmla="val -26908"/>
                  <a:gd name="adj2" fmla="val 99836"/>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76DC185-6A13-426F-A4FD-61A2ABC9655B}"/>
                  </a:ext>
                </a:extLst>
              </p:cNvPr>
              <p:cNvCxnSpPr>
                <a:cxnSpLocks/>
              </p:cNvCxnSpPr>
              <p:nvPr/>
            </p:nvCxnSpPr>
            <p:spPr>
              <a:xfrm>
                <a:off x="10526173" y="5653802"/>
                <a:ext cx="0" cy="527100"/>
              </a:xfrm>
              <a:prstGeom prst="straightConnector1">
                <a:avLst/>
              </a:prstGeom>
              <a:ln w="25400">
                <a:solidFill>
                  <a:schemeClr val="tx1"/>
                </a:solidFill>
                <a:headEnd type="none" w="lg" len="med"/>
                <a:tailEnd type="triangle" w="lg" len="lg"/>
              </a:ln>
            </p:spPr>
            <p:style>
              <a:lnRef idx="1">
                <a:schemeClr val="accent1"/>
              </a:lnRef>
              <a:fillRef idx="0">
                <a:schemeClr val="accent1"/>
              </a:fillRef>
              <a:effectRef idx="0">
                <a:schemeClr val="accent1"/>
              </a:effectRef>
              <a:fontRef idx="minor">
                <a:schemeClr val="tx1"/>
              </a:fontRef>
            </p:style>
          </p:cxnSp>
          <p:pic>
            <p:nvPicPr>
              <p:cNvPr id="3" name="Picture 2" descr="A circuit board&#10;&#10;Description automatically generated">
                <a:extLst>
                  <a:ext uri="{FF2B5EF4-FFF2-40B4-BE49-F238E27FC236}">
                    <a16:creationId xmlns:a16="http://schemas.microsoft.com/office/drawing/2014/main" id="{719A5AC1-531B-4B2B-A290-60670F114C1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800478" y="2872471"/>
                <a:ext cx="1208100" cy="804897"/>
              </a:xfrm>
              <a:prstGeom prst="rect">
                <a:avLst/>
              </a:prstGeom>
            </p:spPr>
          </p:pic>
          <p:sp>
            <p:nvSpPr>
              <p:cNvPr id="22" name="TextBox 21">
                <a:extLst>
                  <a:ext uri="{FF2B5EF4-FFF2-40B4-BE49-F238E27FC236}">
                    <a16:creationId xmlns:a16="http://schemas.microsoft.com/office/drawing/2014/main" id="{BF3C0A7D-1AAF-477A-A0FE-AE5525F78FA0}"/>
                  </a:ext>
                </a:extLst>
              </p:cNvPr>
              <p:cNvSpPr txBox="1"/>
              <p:nvPr/>
            </p:nvSpPr>
            <p:spPr>
              <a:xfrm>
                <a:off x="7296290" y="3729041"/>
                <a:ext cx="2164219" cy="272184"/>
              </a:xfrm>
              <a:prstGeom prst="rect">
                <a:avLst/>
              </a:prstGeom>
              <a:noFill/>
            </p:spPr>
            <p:txBody>
              <a:bodyPr wrap="none" lIns="0" tIns="0" rIns="0" bIns="0" rtlCol="0">
                <a:spAutoFit/>
              </a:bodyPr>
              <a:lstStyle/>
              <a:p>
                <a:pPr algn="ctr"/>
                <a:r>
                  <a:rPr lang="en-US" sz="1600" b="1">
                    <a:gradFill>
                      <a:gsLst>
                        <a:gs pos="2917">
                          <a:schemeClr val="tx1"/>
                        </a:gs>
                        <a:gs pos="30000">
                          <a:schemeClr val="tx1"/>
                        </a:gs>
                      </a:gsLst>
                      <a:lin ang="5400000" scaled="0"/>
                    </a:gradFill>
                  </a:rPr>
                  <a:t>Beaker Tabular DNN</a:t>
                </a:r>
              </a:p>
            </p:txBody>
          </p:sp>
          <p:sp>
            <p:nvSpPr>
              <p:cNvPr id="25" name="TextBox 24">
                <a:extLst>
                  <a:ext uri="{FF2B5EF4-FFF2-40B4-BE49-F238E27FC236}">
                    <a16:creationId xmlns:a16="http://schemas.microsoft.com/office/drawing/2014/main" id="{42BB6797-BF62-430D-B50A-726B3AA56C21}"/>
                  </a:ext>
                </a:extLst>
              </p:cNvPr>
              <p:cNvSpPr txBox="1"/>
              <p:nvPr/>
            </p:nvSpPr>
            <p:spPr>
              <a:xfrm>
                <a:off x="7712941" y="5685755"/>
                <a:ext cx="1330922" cy="296189"/>
              </a:xfrm>
              <a:prstGeom prst="rect">
                <a:avLst/>
              </a:prstGeom>
              <a:noFill/>
            </p:spPr>
            <p:txBody>
              <a:bodyPr wrap="none" lIns="0" tIns="0" rIns="0" bIns="0" rtlCol="0">
                <a:spAutoFit/>
              </a:bodyPr>
              <a:lstStyle/>
              <a:p>
                <a:pPr algn="ctr"/>
                <a:r>
                  <a:rPr lang="en-US" sz="1600" b="1">
                    <a:gradFill>
                      <a:gsLst>
                        <a:gs pos="2917">
                          <a:schemeClr val="tx1"/>
                        </a:gs>
                        <a:gs pos="30000">
                          <a:schemeClr val="tx1"/>
                        </a:gs>
                      </a:gsLst>
                      <a:lin ang="5400000" scaled="0"/>
                    </a:gradFill>
                  </a:rPr>
                  <a:t>Beaker NLP</a:t>
                </a:r>
              </a:p>
            </p:txBody>
          </p:sp>
          <p:pic>
            <p:nvPicPr>
              <p:cNvPr id="27" name="Picture 26" descr="A screenshot of a cell phone&#10;&#10;Description automatically generated">
                <a:extLst>
                  <a:ext uri="{FF2B5EF4-FFF2-40B4-BE49-F238E27FC236}">
                    <a16:creationId xmlns:a16="http://schemas.microsoft.com/office/drawing/2014/main" id="{A1596866-06AF-4A66-A55F-BCD8BF0D7C2A}"/>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7734954" y="4678889"/>
                <a:ext cx="1286892" cy="940989"/>
              </a:xfrm>
              <a:prstGeom prst="rect">
                <a:avLst/>
              </a:prstGeom>
            </p:spPr>
          </p:pic>
          <p:sp>
            <p:nvSpPr>
              <p:cNvPr id="26" name="TextBox 25">
                <a:extLst>
                  <a:ext uri="{FF2B5EF4-FFF2-40B4-BE49-F238E27FC236}">
                    <a16:creationId xmlns:a16="http://schemas.microsoft.com/office/drawing/2014/main" id="{7FEFE1F4-9402-3F4B-BC66-6A418EFD8318}"/>
                  </a:ext>
                </a:extLst>
              </p:cNvPr>
              <p:cNvSpPr txBox="1"/>
              <p:nvPr/>
            </p:nvSpPr>
            <p:spPr>
              <a:xfrm>
                <a:off x="10333254" y="5736064"/>
                <a:ext cx="385839" cy="222142"/>
              </a:xfrm>
              <a:prstGeom prst="rect">
                <a:avLst/>
              </a:prstGeom>
              <a:solidFill>
                <a:schemeClr val="bg1"/>
              </a:solidFill>
            </p:spPr>
            <p:txBody>
              <a:bodyPr wrap="square" lIns="0" tIns="0" rIns="0" bIns="0" rtlCol="0">
                <a:spAutoFit/>
              </a:bodyPr>
              <a:lstStyle/>
              <a:p>
                <a:pPr algn="ctr"/>
                <a:r>
                  <a:rPr lang="en-US" sz="1200">
                    <a:gradFill>
                      <a:gsLst>
                        <a:gs pos="2917">
                          <a:schemeClr val="tx1"/>
                        </a:gs>
                        <a:gs pos="30000">
                          <a:schemeClr val="tx1"/>
                        </a:gs>
                      </a:gsLst>
                      <a:lin ang="5400000" scaled="0"/>
                    </a:gradFill>
                  </a:rPr>
                  <a:t>No</a:t>
                </a:r>
              </a:p>
            </p:txBody>
          </p:sp>
          <p:sp>
            <p:nvSpPr>
              <p:cNvPr id="38" name="TextBox 37">
                <a:extLst>
                  <a:ext uri="{FF2B5EF4-FFF2-40B4-BE49-F238E27FC236}">
                    <a16:creationId xmlns:a16="http://schemas.microsoft.com/office/drawing/2014/main" id="{9B9B192F-967A-EA4D-9DB0-36C51456F1C1}"/>
                  </a:ext>
                </a:extLst>
              </p:cNvPr>
              <p:cNvSpPr txBox="1"/>
              <p:nvPr/>
            </p:nvSpPr>
            <p:spPr>
              <a:xfrm>
                <a:off x="11190265" y="4911223"/>
                <a:ext cx="385839" cy="222142"/>
              </a:xfrm>
              <a:prstGeom prst="rect">
                <a:avLst/>
              </a:prstGeom>
              <a:solidFill>
                <a:schemeClr val="bg1"/>
              </a:solidFill>
            </p:spPr>
            <p:txBody>
              <a:bodyPr wrap="square" lIns="0" tIns="0" rIns="0" bIns="0" rtlCol="0">
                <a:spAutoFit/>
              </a:bodyPr>
              <a:lstStyle/>
              <a:p>
                <a:pPr algn="ctr"/>
                <a:r>
                  <a:rPr lang="en-US" sz="1200">
                    <a:gradFill>
                      <a:gsLst>
                        <a:gs pos="2917">
                          <a:schemeClr val="tx1"/>
                        </a:gs>
                        <a:gs pos="30000">
                          <a:schemeClr val="tx1"/>
                        </a:gs>
                      </a:gsLst>
                      <a:lin ang="5400000" scaled="0"/>
                    </a:gradFill>
                  </a:rPr>
                  <a:t>Yes</a:t>
                </a:r>
              </a:p>
            </p:txBody>
          </p:sp>
          <p:sp>
            <p:nvSpPr>
              <p:cNvPr id="8" name="Diamond 7">
                <a:extLst>
                  <a:ext uri="{FF2B5EF4-FFF2-40B4-BE49-F238E27FC236}">
                    <a16:creationId xmlns:a16="http://schemas.microsoft.com/office/drawing/2014/main" id="{6D1C36C1-1C2F-4F47-B087-27F74A31C94E}"/>
                  </a:ext>
                </a:extLst>
              </p:cNvPr>
              <p:cNvSpPr/>
              <p:nvPr/>
            </p:nvSpPr>
            <p:spPr bwMode="auto">
              <a:xfrm>
                <a:off x="9758082" y="2619017"/>
                <a:ext cx="1430478" cy="1233714"/>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Issue</a:t>
                </a:r>
                <a:r>
                  <a:rPr lang="en-US" sz="1200">
                    <a:gradFill>
                      <a:gsLst>
                        <a:gs pos="0">
                          <a:srgbClr val="FFFFFF"/>
                        </a:gs>
                        <a:gs pos="100000">
                          <a:srgbClr val="FFFFFF"/>
                        </a:gs>
                      </a:gsLst>
                      <a:lin ang="5400000" scaled="0"/>
                    </a:gradFill>
                    <a:ea typeface="Segoe UI" pitchFamily="34" charset="0"/>
                    <a:cs typeface="Segoe UI" pitchFamily="34" charset="0"/>
                  </a:rPr>
                  <a:t>?</a:t>
                </a:r>
              </a:p>
            </p:txBody>
          </p:sp>
          <p:sp>
            <p:nvSpPr>
              <p:cNvPr id="39" name="TextBox 38">
                <a:extLst>
                  <a:ext uri="{FF2B5EF4-FFF2-40B4-BE49-F238E27FC236}">
                    <a16:creationId xmlns:a16="http://schemas.microsoft.com/office/drawing/2014/main" id="{E2E0ABF1-9EB8-BC4E-BA6E-EDC3DBC9BAB5}"/>
                  </a:ext>
                </a:extLst>
              </p:cNvPr>
              <p:cNvSpPr txBox="1"/>
              <p:nvPr/>
            </p:nvSpPr>
            <p:spPr>
              <a:xfrm>
                <a:off x="11190265" y="3095344"/>
                <a:ext cx="385839" cy="222142"/>
              </a:xfrm>
              <a:prstGeom prst="rect">
                <a:avLst/>
              </a:prstGeom>
              <a:solidFill>
                <a:schemeClr val="bg1"/>
              </a:solidFill>
            </p:spPr>
            <p:txBody>
              <a:bodyPr wrap="square" lIns="0" tIns="0" rIns="0" bIns="0" rtlCol="0">
                <a:spAutoFit/>
              </a:bodyPr>
              <a:lstStyle/>
              <a:p>
                <a:pPr algn="ctr"/>
                <a:r>
                  <a:rPr lang="en-US" sz="1200">
                    <a:gradFill>
                      <a:gsLst>
                        <a:gs pos="2917">
                          <a:schemeClr val="tx1"/>
                        </a:gs>
                        <a:gs pos="30000">
                          <a:schemeClr val="tx1"/>
                        </a:gs>
                      </a:gsLst>
                      <a:lin ang="5400000" scaled="0"/>
                    </a:gradFill>
                  </a:rPr>
                  <a:t>Yes</a:t>
                </a:r>
              </a:p>
            </p:txBody>
          </p:sp>
          <p:sp>
            <p:nvSpPr>
              <p:cNvPr id="16" name="Diamond 15">
                <a:extLst>
                  <a:ext uri="{FF2B5EF4-FFF2-40B4-BE49-F238E27FC236}">
                    <a16:creationId xmlns:a16="http://schemas.microsoft.com/office/drawing/2014/main" id="{F2819A39-FEBE-45A2-A6F0-18847C906A57}"/>
                  </a:ext>
                </a:extLst>
              </p:cNvPr>
              <p:cNvSpPr/>
              <p:nvPr/>
            </p:nvSpPr>
            <p:spPr bwMode="auto">
              <a:xfrm>
                <a:off x="9810934" y="4420088"/>
                <a:ext cx="1430478" cy="1233714"/>
              </a:xfrm>
              <a:prstGeom prst="diamond">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none" lIns="0" tIns="91440" rIns="0" bIns="91440"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400">
                    <a:gradFill>
                      <a:gsLst>
                        <a:gs pos="0">
                          <a:srgbClr val="FFFFFF"/>
                        </a:gs>
                        <a:gs pos="100000">
                          <a:srgbClr val="FFFFFF"/>
                        </a:gs>
                      </a:gsLst>
                      <a:lin ang="5400000" scaled="0"/>
                    </a:gradFill>
                    <a:ea typeface="Segoe UI" pitchFamily="34" charset="0"/>
                    <a:cs typeface="Segoe UI" pitchFamily="34" charset="0"/>
                  </a:rPr>
                  <a:t>Issue</a:t>
                </a:r>
                <a:r>
                  <a:rPr lang="en-US" sz="1200">
                    <a:gradFill>
                      <a:gsLst>
                        <a:gs pos="0">
                          <a:srgbClr val="FFFFFF"/>
                        </a:gs>
                        <a:gs pos="100000">
                          <a:srgbClr val="FFFFFF"/>
                        </a:gs>
                      </a:gsLst>
                      <a:lin ang="5400000" scaled="0"/>
                    </a:gradFill>
                    <a:ea typeface="Segoe UI" pitchFamily="34" charset="0"/>
                    <a:cs typeface="Segoe UI" pitchFamily="34" charset="0"/>
                  </a:rPr>
                  <a:t>?</a:t>
                </a:r>
              </a:p>
            </p:txBody>
          </p:sp>
        </p:grpSp>
        <p:sp>
          <p:nvSpPr>
            <p:cNvPr id="31" name="Oval 30">
              <a:extLst>
                <a:ext uri="{FF2B5EF4-FFF2-40B4-BE49-F238E27FC236}">
                  <a16:creationId xmlns:a16="http://schemas.microsoft.com/office/drawing/2014/main" id="{34B8BDBE-DA0C-5B44-9E52-C6538B5F928D}"/>
                </a:ext>
              </a:extLst>
            </p:cNvPr>
            <p:cNvSpPr/>
            <p:nvPr/>
          </p:nvSpPr>
          <p:spPr bwMode="auto">
            <a:xfrm>
              <a:off x="6872819" y="3707636"/>
              <a:ext cx="237725" cy="2377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a:gradFill>
                    <a:gsLst>
                      <a:gs pos="0">
                        <a:srgbClr val="FFFFFF"/>
                      </a:gs>
                      <a:gs pos="100000">
                        <a:srgbClr val="FFFFFF"/>
                      </a:gs>
                    </a:gsLst>
                    <a:lin ang="5400000" scaled="0"/>
                  </a:gradFill>
                  <a:ea typeface="Segoe UI" pitchFamily="34" charset="0"/>
                  <a:cs typeface="Segoe UI" pitchFamily="34" charset="0"/>
                </a:rPr>
                <a:t>1</a:t>
              </a:r>
            </a:p>
          </p:txBody>
        </p:sp>
        <p:sp>
          <p:nvSpPr>
            <p:cNvPr id="36" name="Oval 35">
              <a:extLst>
                <a:ext uri="{FF2B5EF4-FFF2-40B4-BE49-F238E27FC236}">
                  <a16:creationId xmlns:a16="http://schemas.microsoft.com/office/drawing/2014/main" id="{3A041DB6-0D3F-2A41-9C22-7C3D19DD912B}"/>
                </a:ext>
              </a:extLst>
            </p:cNvPr>
            <p:cNvSpPr/>
            <p:nvPr/>
          </p:nvSpPr>
          <p:spPr bwMode="auto">
            <a:xfrm>
              <a:off x="7260871" y="5478882"/>
              <a:ext cx="237726" cy="23772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050" b="1">
                  <a:gradFill>
                    <a:gsLst>
                      <a:gs pos="0">
                        <a:srgbClr val="FFFFFF"/>
                      </a:gs>
                      <a:gs pos="100000">
                        <a:srgbClr val="FFFFFF"/>
                      </a:gs>
                    </a:gsLst>
                    <a:lin ang="5400000" scaled="0"/>
                  </a:gradFill>
                  <a:ea typeface="Segoe UI" pitchFamily="34" charset="0"/>
                  <a:cs typeface="Segoe UI" pitchFamily="34" charset="0"/>
                </a:rPr>
                <a:t>2</a:t>
              </a:r>
            </a:p>
          </p:txBody>
        </p:sp>
      </p:grpSp>
      <p:sp>
        <p:nvSpPr>
          <p:cNvPr id="60" name="Text Placeholder 5">
            <a:extLst>
              <a:ext uri="{FF2B5EF4-FFF2-40B4-BE49-F238E27FC236}">
                <a16:creationId xmlns:a16="http://schemas.microsoft.com/office/drawing/2014/main" id="{527CFD8B-9926-514B-AC1D-2A3BE05950DE}"/>
              </a:ext>
            </a:extLst>
          </p:cNvPr>
          <p:cNvSpPr txBox="1">
            <a:spLocks/>
          </p:cNvSpPr>
          <p:nvPr/>
        </p:nvSpPr>
        <p:spPr>
          <a:xfrm>
            <a:off x="1093215" y="2260874"/>
            <a:ext cx="5219548" cy="3256276"/>
          </a:xfrm>
          <a:prstGeom prst="rect">
            <a:avLst/>
          </a:prstGeom>
        </p:spPr>
        <p:txBody>
          <a:bodyPr vert="horz" wrap="square" lIns="0" tIns="0" rIns="0" bIns="0" rtlCol="0" anchor="t">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600"/>
              </a:spcAft>
              <a:buNone/>
            </a:pPr>
            <a:r>
              <a:rPr lang="en-US" sz="2000">
                <a:latin typeface="+mj-lt"/>
                <a:cs typeface="Segoe UI"/>
              </a:rPr>
              <a:t>Beaker tabular is a deep neural network that can flag potential errors immediately</a:t>
            </a:r>
          </a:p>
          <a:p>
            <a:pPr marL="182245" lvl="1" indent="-182245"/>
            <a:r>
              <a:rPr lang="en-US" sz="1600">
                <a:solidFill>
                  <a:schemeClr val="tx1"/>
                </a:solidFill>
              </a:rPr>
              <a:t>It is optimized for precision (90%): </a:t>
            </a:r>
            <a:br>
              <a:rPr lang="en-US" sz="1600"/>
            </a:br>
            <a:r>
              <a:rPr lang="en-US" sz="1600">
                <a:solidFill>
                  <a:schemeClr val="tx1"/>
                </a:solidFill>
              </a:rPr>
              <a:t>we want to avoid false positives</a:t>
            </a:r>
            <a:endParaRPr lang="en-US" sz="1600">
              <a:solidFill>
                <a:schemeClr val="tx1"/>
              </a:solidFill>
              <a:cs typeface="Segoe UI"/>
            </a:endParaRPr>
          </a:p>
          <a:p>
            <a:pPr marL="182245" lvl="1" indent="-182245"/>
            <a:r>
              <a:rPr lang="en-US" sz="1600">
                <a:solidFill>
                  <a:schemeClr val="tx1"/>
                </a:solidFill>
              </a:rPr>
              <a:t>Detects 61% of invoices with issues (recall)</a:t>
            </a:r>
            <a:endParaRPr lang="en-US" sz="1600">
              <a:solidFill>
                <a:schemeClr val="tx1"/>
              </a:solidFill>
              <a:cs typeface="Segoe UI"/>
            </a:endParaRPr>
          </a:p>
          <a:p>
            <a:endParaRPr lang="en-US" sz="2000"/>
          </a:p>
          <a:p>
            <a:pPr marL="0" indent="0">
              <a:spcAft>
                <a:spcPts val="600"/>
              </a:spcAft>
              <a:buNone/>
            </a:pPr>
            <a:r>
              <a:rPr lang="en-US" sz="2000">
                <a:latin typeface="+mj-lt"/>
                <a:cs typeface="Segoe UI"/>
              </a:rPr>
              <a:t>After a week, we run the Beaker NLP model on accumulated emails and call transcripts to catch errors that may have been missed</a:t>
            </a:r>
          </a:p>
          <a:p>
            <a:r>
              <a:rPr lang="en-US" sz="1600">
                <a:solidFill>
                  <a:schemeClr val="tx1"/>
                </a:solidFill>
                <a:cs typeface="+mn-cs"/>
              </a:rPr>
              <a:t>Precision 66%, recall 49%</a:t>
            </a:r>
            <a:endParaRPr lang="en-US" sz="1600">
              <a:solidFill>
                <a:schemeClr val="tx1"/>
              </a:solidFill>
              <a:cs typeface="Segoe UI"/>
            </a:endParaRPr>
          </a:p>
        </p:txBody>
      </p:sp>
    </p:spTree>
    <p:extLst>
      <p:ext uri="{BB962C8B-B14F-4D97-AF65-F5344CB8AC3E}">
        <p14:creationId xmlns:p14="http://schemas.microsoft.com/office/powerpoint/2010/main" val="31806357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6BD6-618B-4DF2-A5C1-16BB117E28A0}"/>
              </a:ext>
            </a:extLst>
          </p:cNvPr>
          <p:cNvSpPr>
            <a:spLocks noGrp="1"/>
          </p:cNvSpPr>
          <p:nvPr>
            <p:ph type="title"/>
          </p:nvPr>
        </p:nvSpPr>
        <p:spPr/>
        <p:txBody>
          <a:bodyPr/>
          <a:lstStyle/>
          <a:p>
            <a:r>
              <a:rPr lang="en-US" dirty="0"/>
              <a:t>About me</a:t>
            </a:r>
          </a:p>
        </p:txBody>
      </p:sp>
      <p:pic>
        <p:nvPicPr>
          <p:cNvPr id="3" name="Picture 2">
            <a:extLst>
              <a:ext uri="{FF2B5EF4-FFF2-40B4-BE49-F238E27FC236}">
                <a16:creationId xmlns:a16="http://schemas.microsoft.com/office/drawing/2014/main" id="{78971148-56B8-4B80-95E8-F793953E1CE5}"/>
              </a:ext>
            </a:extLst>
          </p:cNvPr>
          <p:cNvPicPr>
            <a:picLocks noChangeAspect="1"/>
          </p:cNvPicPr>
          <p:nvPr/>
        </p:nvPicPr>
        <p:blipFill rotWithShape="1">
          <a:blip r:embed="rId2"/>
          <a:srcRect t="31376" b="29420"/>
          <a:stretch/>
        </p:blipFill>
        <p:spPr>
          <a:xfrm>
            <a:off x="0" y="3286836"/>
            <a:ext cx="12187947" cy="3571164"/>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41582E44-8C4B-41F7-9B29-C1F952D1ADFD}"/>
              </a:ext>
            </a:extLst>
          </p:cNvPr>
          <p:cNvPicPr>
            <a:picLocks noChangeAspect="1"/>
          </p:cNvPicPr>
          <p:nvPr/>
        </p:nvPicPr>
        <p:blipFill rotWithShape="1">
          <a:blip r:embed="rId3">
            <a:extLst>
              <a:ext uri="{28A0092B-C50C-407E-A947-70E740481C1C}">
                <a14:useLocalDpi xmlns:a14="http://schemas.microsoft.com/office/drawing/2010/main" val="0"/>
              </a:ext>
            </a:extLst>
          </a:blip>
          <a:srcRect r="8142" b="13897"/>
          <a:stretch/>
        </p:blipFill>
        <p:spPr>
          <a:xfrm>
            <a:off x="9284020" y="327547"/>
            <a:ext cx="2557687" cy="239745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A1C097F3-F2A6-4380-910E-8E4C10574D0D}"/>
              </a:ext>
            </a:extLst>
          </p:cNvPr>
          <p:cNvSpPr txBox="1"/>
          <p:nvPr/>
        </p:nvSpPr>
        <p:spPr>
          <a:xfrm>
            <a:off x="588263" y="1278340"/>
            <a:ext cx="8068967"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 Sc. Computer Sciences ‘01 (</a:t>
            </a:r>
            <a:r>
              <a:rPr lang="en-US" sz="2000" dirty="0" err="1">
                <a:gradFill>
                  <a:gsLst>
                    <a:gs pos="2917">
                      <a:schemeClr val="tx1"/>
                    </a:gs>
                    <a:gs pos="30000">
                      <a:schemeClr val="tx1"/>
                    </a:gs>
                  </a:gsLst>
                  <a:lin ang="5400000" scaled="0"/>
                </a:gradFill>
              </a:rPr>
              <a:t>Universidade</a:t>
            </a:r>
            <a:r>
              <a:rPr lang="en-US" sz="2000" dirty="0">
                <a:gradFill>
                  <a:gsLst>
                    <a:gs pos="2917">
                      <a:schemeClr val="tx1"/>
                    </a:gs>
                    <a:gs pos="30000">
                      <a:schemeClr val="tx1"/>
                    </a:gs>
                  </a:gsLst>
                  <a:lin ang="5400000" scaled="0"/>
                </a:gradFill>
              </a:rPr>
              <a:t> de São Paulo, Brazil)</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University of Washington TMMBA’10, MSc Finance’14 (ABD)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At Microsoft since 2002</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Twitter: </a:t>
            </a:r>
            <a:r>
              <a:rPr lang="en-US" sz="2000" b="1" dirty="0">
                <a:gradFill>
                  <a:gsLst>
                    <a:gs pos="2917">
                      <a:schemeClr val="tx1"/>
                    </a:gs>
                    <a:gs pos="30000">
                      <a:schemeClr val="tx1"/>
                    </a:gs>
                  </a:gsLst>
                  <a:lin ang="5400000" scaled="0"/>
                </a:gradFill>
              </a:rPr>
              <a:t>@</a:t>
            </a:r>
            <a:r>
              <a:rPr lang="en-US" sz="2000" b="1" dirty="0" err="1">
                <a:gradFill>
                  <a:gsLst>
                    <a:gs pos="2917">
                      <a:schemeClr val="tx1"/>
                    </a:gs>
                    <a:gs pos="30000">
                      <a:schemeClr val="tx1"/>
                    </a:gs>
                  </a:gsLst>
                  <a:lin ang="5400000" scaled="0"/>
                </a:gradFill>
              </a:rPr>
              <a:t>lucas_a_meyer</a:t>
            </a:r>
            <a:endParaRPr lang="en-US"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LinkedIn: </a:t>
            </a:r>
            <a:r>
              <a:rPr lang="en-US" sz="2000" b="1" dirty="0" err="1">
                <a:gradFill>
                  <a:gsLst>
                    <a:gs pos="2917">
                      <a:schemeClr val="tx1"/>
                    </a:gs>
                    <a:gs pos="30000">
                      <a:schemeClr val="tx1"/>
                    </a:gs>
                  </a:gsLst>
                  <a:lin ang="5400000" scaled="0"/>
                </a:gradFill>
              </a:rPr>
              <a:t>lucas</a:t>
            </a:r>
            <a:r>
              <a:rPr lang="en-US" sz="2000" b="1" dirty="0" err="1">
                <a:solidFill>
                  <a:srgbClr val="FF0000"/>
                </a:solidFill>
              </a:rPr>
              <a:t>a</a:t>
            </a:r>
            <a:r>
              <a:rPr lang="en-US" sz="2000" b="1" dirty="0" err="1">
                <a:gradFill>
                  <a:gsLst>
                    <a:gs pos="2917">
                      <a:schemeClr val="tx1"/>
                    </a:gs>
                    <a:gs pos="30000">
                      <a:schemeClr val="tx1"/>
                    </a:gs>
                  </a:gsLst>
                  <a:lin ang="5400000" scaled="0"/>
                </a:gradFill>
              </a:rPr>
              <a:t>meyer</a:t>
            </a:r>
            <a:endParaRPr lang="en-US"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Email: </a:t>
            </a:r>
            <a:r>
              <a:rPr lang="en-US" sz="2000" b="1" dirty="0">
                <a:gradFill>
                  <a:gsLst>
                    <a:gs pos="2917">
                      <a:schemeClr val="tx1"/>
                    </a:gs>
                    <a:gs pos="30000">
                      <a:schemeClr val="tx1"/>
                    </a:gs>
                  </a:gsLst>
                  <a:lin ang="5400000" scaled="0"/>
                </a:gradFill>
              </a:rPr>
              <a:t>lucas.meyer@microsoft.com</a:t>
            </a:r>
          </a:p>
        </p:txBody>
      </p:sp>
    </p:spTree>
    <p:extLst>
      <p:ext uri="{BB962C8B-B14F-4D97-AF65-F5344CB8AC3E}">
        <p14:creationId xmlns:p14="http://schemas.microsoft.com/office/powerpoint/2010/main" val="1498351123"/>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p:cNvSpPr>
            <a:spLocks noGrp="1"/>
          </p:cNvSpPr>
          <p:nvPr>
            <p:ph type="title"/>
          </p:nvPr>
        </p:nvSpPr>
        <p:spPr/>
        <p:txBody>
          <a:bodyPr/>
          <a:lstStyle/>
          <a:p>
            <a:r>
              <a:rPr lang="en-US"/>
              <a:t>Implementation</a:t>
            </a:r>
          </a:p>
        </p:txBody>
      </p:sp>
      <p:sp>
        <p:nvSpPr>
          <p:cNvPr id="6" name="Text Placeholder 5"/>
          <p:cNvSpPr>
            <a:spLocks noGrp="1"/>
          </p:cNvSpPr>
          <p:nvPr>
            <p:ph type="body" sz="quarter" idx="10"/>
          </p:nvPr>
        </p:nvSpPr>
        <p:spPr>
          <a:xfrm>
            <a:off x="534284" y="1450314"/>
            <a:ext cx="5176968" cy="2280624"/>
          </a:xfrm>
        </p:spPr>
        <p:txBody>
          <a:bodyPr vert="horz" wrap="square" lIns="0" tIns="0" rIns="0" bIns="0" rtlCol="0" anchor="t">
            <a:spAutoFit/>
          </a:bodyPr>
          <a:lstStyle/>
          <a:p>
            <a:pPr marL="0" indent="0">
              <a:spcAft>
                <a:spcPts val="600"/>
              </a:spcAft>
              <a:buNone/>
            </a:pPr>
            <a:r>
              <a:rPr lang="en-US" sz="2400">
                <a:latin typeface="+mj-lt"/>
              </a:rPr>
              <a:t>Final model was deployed in </a:t>
            </a:r>
            <a:br>
              <a:rPr lang="en-US" sz="2400">
                <a:latin typeface="+mj-lt"/>
              </a:rPr>
            </a:br>
            <a:r>
              <a:rPr lang="en-US" sz="2400">
                <a:latin typeface="+mj-lt"/>
              </a:rPr>
              <a:t>August 2018 (FY19-P02)</a:t>
            </a:r>
          </a:p>
          <a:p>
            <a:pPr marL="0" indent="0">
              <a:spcBef>
                <a:spcPts val="0"/>
              </a:spcBef>
              <a:buNone/>
            </a:pPr>
            <a:br>
              <a:rPr lang="en-US" sz="1200"/>
            </a:br>
            <a:br>
              <a:rPr lang="en-US" sz="1200"/>
            </a:br>
            <a:br>
              <a:rPr lang="en-US" sz="800"/>
            </a:br>
            <a:r>
              <a:rPr lang="en-US" sz="2400">
                <a:latin typeface="+mj-lt"/>
              </a:rPr>
              <a:t>Savings to date:</a:t>
            </a:r>
            <a:r>
              <a:rPr lang="en-US" sz="2400">
                <a:solidFill>
                  <a:schemeClr val="accent1"/>
                </a:solidFill>
                <a:latin typeface="+mj-lt"/>
              </a:rPr>
              <a:t> $20M</a:t>
            </a:r>
          </a:p>
          <a:p>
            <a:pPr marL="182563" lvl="1" indent="-182563"/>
            <a:r>
              <a:rPr lang="en-US" sz="1600">
                <a:solidFill>
                  <a:schemeClr val="tx1"/>
                </a:solidFill>
              </a:rPr>
              <a:t>Flagged several large invoices that had problems, enabling us to fix errors earlier</a:t>
            </a:r>
          </a:p>
        </p:txBody>
      </p:sp>
      <p:grpSp>
        <p:nvGrpSpPr>
          <p:cNvPr id="2" name="Group 1">
            <a:extLst>
              <a:ext uri="{FF2B5EF4-FFF2-40B4-BE49-F238E27FC236}">
                <a16:creationId xmlns:a16="http://schemas.microsoft.com/office/drawing/2014/main" id="{06566006-45E7-BD41-A475-ADF5E7775F36}"/>
              </a:ext>
            </a:extLst>
          </p:cNvPr>
          <p:cNvGrpSpPr/>
          <p:nvPr/>
        </p:nvGrpSpPr>
        <p:grpSpPr>
          <a:xfrm>
            <a:off x="584200" y="4655280"/>
            <a:ext cx="11022583" cy="1661426"/>
            <a:chOff x="1025215" y="4490666"/>
            <a:chExt cx="8876007" cy="2164057"/>
          </a:xfrm>
        </p:grpSpPr>
        <p:cxnSp>
          <p:nvCxnSpPr>
            <p:cNvPr id="9" name="Straight Arrow Connector 8">
              <a:extLst>
                <a:ext uri="{FF2B5EF4-FFF2-40B4-BE49-F238E27FC236}">
                  <a16:creationId xmlns:a16="http://schemas.microsoft.com/office/drawing/2014/main" id="{938889CF-3149-4159-A0A3-41BB8BBAEE8A}"/>
                </a:ext>
              </a:extLst>
            </p:cNvPr>
            <p:cNvCxnSpPr/>
            <p:nvPr/>
          </p:nvCxnSpPr>
          <p:spPr>
            <a:xfrm>
              <a:off x="1547635" y="5657796"/>
              <a:ext cx="8353587" cy="0"/>
            </a:xfrm>
            <a:prstGeom prst="straightConnector1">
              <a:avLst/>
            </a:prstGeom>
            <a:ln w="28575" cap="sq">
              <a:solidFill>
                <a:schemeClr val="tx1"/>
              </a:solidFill>
              <a:headEnd type="none" w="lg" len="med"/>
              <a:tailEnd type="triangle"/>
            </a:ln>
          </p:spPr>
          <p:style>
            <a:lnRef idx="1">
              <a:schemeClr val="accent4"/>
            </a:lnRef>
            <a:fillRef idx="0">
              <a:schemeClr val="accent4"/>
            </a:fillRef>
            <a:effectRef idx="0">
              <a:schemeClr val="accent4"/>
            </a:effectRef>
            <a:fontRef idx="minor">
              <a:schemeClr val="tx1"/>
            </a:fontRef>
          </p:style>
        </p:cxnSp>
        <p:cxnSp>
          <p:nvCxnSpPr>
            <p:cNvPr id="10" name="Straight Connector 9">
              <a:extLst>
                <a:ext uri="{FF2B5EF4-FFF2-40B4-BE49-F238E27FC236}">
                  <a16:creationId xmlns:a16="http://schemas.microsoft.com/office/drawing/2014/main" id="{672BEE9C-D3E6-4F21-82D5-4808BEF0B03D}"/>
                </a:ext>
              </a:extLst>
            </p:cNvPr>
            <p:cNvCxnSpPr>
              <a:cxnSpLocks/>
            </p:cNvCxnSpPr>
            <p:nvPr/>
          </p:nvCxnSpPr>
          <p:spPr>
            <a:xfrm>
              <a:off x="1546012" y="5666786"/>
              <a:ext cx="0" cy="216977"/>
            </a:xfrm>
            <a:prstGeom prst="line">
              <a:avLst/>
            </a:prstGeom>
            <a:ln w="28575" cap="sq">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E73D8179-6C81-4EB1-BE9C-2D04C170933A}"/>
                </a:ext>
              </a:extLst>
            </p:cNvPr>
            <p:cNvSpPr txBox="1"/>
            <p:nvPr/>
          </p:nvSpPr>
          <p:spPr>
            <a:xfrm>
              <a:off x="1025215" y="5973213"/>
              <a:ext cx="1041591" cy="681510"/>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0</a:t>
              </a:r>
              <a:br>
                <a:rPr lang="en-US" sz="12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Invoice issued</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with 30-day terms</a:t>
              </a:r>
              <a:endParaRPr lang="en-US" sz="1200">
                <a:gradFill>
                  <a:gsLst>
                    <a:gs pos="2917">
                      <a:schemeClr val="tx1"/>
                    </a:gs>
                    <a:gs pos="30000">
                      <a:schemeClr val="tx1"/>
                    </a:gs>
                  </a:gsLst>
                  <a:lin ang="5400000" scaled="0"/>
                </a:gradFill>
              </a:endParaRPr>
            </a:p>
          </p:txBody>
        </p:sp>
        <p:cxnSp>
          <p:nvCxnSpPr>
            <p:cNvPr id="12" name="Straight Connector 11">
              <a:extLst>
                <a:ext uri="{FF2B5EF4-FFF2-40B4-BE49-F238E27FC236}">
                  <a16:creationId xmlns:a16="http://schemas.microsoft.com/office/drawing/2014/main" id="{B6639B12-0DB5-4C20-BCB4-7B5E2A65F2E0}"/>
                </a:ext>
              </a:extLst>
            </p:cNvPr>
            <p:cNvCxnSpPr/>
            <p:nvPr/>
          </p:nvCxnSpPr>
          <p:spPr>
            <a:xfrm>
              <a:off x="4407072" y="5281962"/>
              <a:ext cx="0" cy="375834"/>
            </a:xfrm>
            <a:prstGeom prst="line">
              <a:avLst/>
            </a:prstGeom>
            <a:ln w="28575">
              <a:headEnd type="none" w="lg" len="med"/>
              <a:tailEnd type="none" w="lg" len="med"/>
            </a:ln>
          </p:spPr>
          <p:style>
            <a:lnRef idx="1">
              <a:schemeClr val="dk1"/>
            </a:lnRef>
            <a:fillRef idx="0">
              <a:schemeClr val="dk1"/>
            </a:fillRef>
            <a:effectRef idx="0">
              <a:schemeClr val="dk1"/>
            </a:effectRef>
            <a:fontRef idx="minor">
              <a:schemeClr val="tx1"/>
            </a:fontRef>
          </p:style>
        </p:cxnSp>
        <p:sp>
          <p:nvSpPr>
            <p:cNvPr id="13" name="TextBox 12">
              <a:extLst>
                <a:ext uri="{FF2B5EF4-FFF2-40B4-BE49-F238E27FC236}">
                  <a16:creationId xmlns:a16="http://schemas.microsoft.com/office/drawing/2014/main" id="{14F73C76-CAE0-4E6B-B2E4-609C74CBB0BA}"/>
                </a:ext>
              </a:extLst>
            </p:cNvPr>
            <p:cNvSpPr txBox="1"/>
            <p:nvPr/>
          </p:nvSpPr>
          <p:spPr>
            <a:xfrm>
              <a:off x="4075454" y="4490666"/>
              <a:ext cx="663235" cy="681510"/>
            </a:xfrm>
            <a:prstGeom prst="rect">
              <a:avLst/>
            </a:prstGeom>
            <a:noFill/>
          </p:spPr>
          <p:txBody>
            <a:bodyPr wrap="none" lIns="0" tIns="0" rIns="0" bIns="0" rtlCol="0">
              <a:spAutoFit/>
            </a:bodyPr>
            <a:lstStyle/>
            <a:p>
              <a:pPr algn="ctr"/>
              <a:r>
                <a:rPr lang="en-US" sz="1200" b="1">
                  <a:gradFill>
                    <a:gsLst>
                      <a:gs pos="2917">
                        <a:schemeClr val="tx1"/>
                      </a:gs>
                      <a:gs pos="30000">
                        <a:schemeClr val="tx1"/>
                      </a:gs>
                    </a:gsLst>
                    <a:lin ang="5400000" scaled="0"/>
                  </a:gradFill>
                </a:rPr>
                <a:t>Day 30</a:t>
              </a:r>
              <a:br>
                <a:rPr lang="en-US" sz="1200" b="1">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Original</a:t>
              </a:r>
              <a:br>
                <a:rPr lang="en-US" sz="1100">
                  <a:gradFill>
                    <a:gsLst>
                      <a:gs pos="2917">
                        <a:schemeClr val="tx1"/>
                      </a:gs>
                      <a:gs pos="30000">
                        <a:schemeClr val="tx1"/>
                      </a:gs>
                    </a:gsLst>
                    <a:lin ang="5400000" scaled="0"/>
                  </a:gradFill>
                </a:rPr>
              </a:br>
              <a:r>
                <a:rPr lang="en-US" sz="1100">
                  <a:gradFill>
                    <a:gsLst>
                      <a:gs pos="2917">
                        <a:schemeClr val="tx1"/>
                      </a:gs>
                      <a:gs pos="30000">
                        <a:schemeClr val="tx1"/>
                      </a:gs>
                    </a:gsLst>
                    <a:lin ang="5400000" scaled="0"/>
                  </a:gradFill>
                </a:rPr>
                <a:t>Invoice due</a:t>
              </a:r>
            </a:p>
          </p:txBody>
        </p:sp>
        <p:cxnSp>
          <p:nvCxnSpPr>
            <p:cNvPr id="14" name="Straight Connector 13">
              <a:extLst>
                <a:ext uri="{FF2B5EF4-FFF2-40B4-BE49-F238E27FC236}">
                  <a16:creationId xmlns:a16="http://schemas.microsoft.com/office/drawing/2014/main" id="{88E67114-C7F3-4607-A3F8-CD7DFC072BCD}"/>
                </a:ext>
              </a:extLst>
            </p:cNvPr>
            <p:cNvCxnSpPr/>
            <p:nvPr/>
          </p:nvCxnSpPr>
          <p:spPr>
            <a:xfrm>
              <a:off x="8979072" y="5278929"/>
              <a:ext cx="0" cy="375834"/>
            </a:xfrm>
            <a:prstGeom prst="line">
              <a:avLst/>
            </a:prstGeom>
            <a:ln w="28575">
              <a:solidFill>
                <a:schemeClr val="accent3"/>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0" name="TextBox 19">
              <a:extLst>
                <a:ext uri="{FF2B5EF4-FFF2-40B4-BE49-F238E27FC236}">
                  <a16:creationId xmlns:a16="http://schemas.microsoft.com/office/drawing/2014/main" id="{B4037B3B-C4DA-4ECD-A5DB-A0A1D7A4C100}"/>
                </a:ext>
              </a:extLst>
            </p:cNvPr>
            <p:cNvSpPr txBox="1"/>
            <p:nvPr/>
          </p:nvSpPr>
          <p:spPr>
            <a:xfrm>
              <a:off x="8364636" y="4490666"/>
              <a:ext cx="1228869" cy="681510"/>
            </a:xfrm>
            <a:prstGeom prst="rect">
              <a:avLst/>
            </a:prstGeom>
            <a:noFill/>
          </p:spPr>
          <p:txBody>
            <a:bodyPr wrap="none" lIns="0" tIns="0" rIns="0" bIns="0" rtlCol="0">
              <a:spAutoFit/>
            </a:bodyPr>
            <a:lstStyle/>
            <a:p>
              <a:pPr algn="ctr"/>
              <a:r>
                <a:rPr lang="en-US" sz="1200" b="1">
                  <a:solidFill>
                    <a:schemeClr val="accent3"/>
                  </a:solidFill>
                </a:rPr>
                <a:t>Day 81</a:t>
              </a:r>
              <a:br>
                <a:rPr lang="en-US" sz="1200"/>
              </a:br>
              <a:r>
                <a:rPr lang="en-US" sz="1100"/>
                <a:t>Average invoice</a:t>
              </a:r>
              <a:br>
                <a:rPr lang="en-US" sz="1100"/>
              </a:br>
              <a:r>
                <a:rPr lang="en-US" sz="1100"/>
                <a:t>due date without Beaker</a:t>
              </a:r>
            </a:p>
          </p:txBody>
        </p:sp>
        <p:cxnSp>
          <p:nvCxnSpPr>
            <p:cNvPr id="24" name="Straight Connector 23">
              <a:extLst>
                <a:ext uri="{FF2B5EF4-FFF2-40B4-BE49-F238E27FC236}">
                  <a16:creationId xmlns:a16="http://schemas.microsoft.com/office/drawing/2014/main" id="{84A23866-BA0E-4333-9145-5C9594A77502}"/>
                </a:ext>
              </a:extLst>
            </p:cNvPr>
            <p:cNvCxnSpPr/>
            <p:nvPr/>
          </p:nvCxnSpPr>
          <p:spPr>
            <a:xfrm>
              <a:off x="5441948" y="5274582"/>
              <a:ext cx="0" cy="375834"/>
            </a:xfrm>
            <a:prstGeom prst="line">
              <a:avLst/>
            </a:prstGeom>
            <a:ln w="28575">
              <a:solidFill>
                <a:schemeClr val="accent1"/>
              </a:solidFill>
              <a:headEnd type="none" w="lg" len="med"/>
              <a:tailEnd type="none" w="lg" len="med"/>
            </a:ln>
          </p:spPr>
          <p:style>
            <a:lnRef idx="1">
              <a:schemeClr val="dk1"/>
            </a:lnRef>
            <a:fillRef idx="0">
              <a:schemeClr val="dk1"/>
            </a:fillRef>
            <a:effectRef idx="0">
              <a:schemeClr val="dk1"/>
            </a:effectRef>
            <a:fontRef idx="minor">
              <a:schemeClr val="tx1"/>
            </a:fontRef>
          </p:style>
        </p:cxnSp>
        <p:sp>
          <p:nvSpPr>
            <p:cNvPr id="25" name="TextBox 24">
              <a:extLst>
                <a:ext uri="{FF2B5EF4-FFF2-40B4-BE49-F238E27FC236}">
                  <a16:creationId xmlns:a16="http://schemas.microsoft.com/office/drawing/2014/main" id="{C8101CD2-D0FC-4A2C-B905-CBB25294E109}"/>
                </a:ext>
              </a:extLst>
            </p:cNvPr>
            <p:cNvSpPr txBox="1"/>
            <p:nvPr/>
          </p:nvSpPr>
          <p:spPr>
            <a:xfrm>
              <a:off x="4671802" y="4490666"/>
              <a:ext cx="1540292" cy="681510"/>
            </a:xfrm>
            <a:prstGeom prst="rect">
              <a:avLst/>
            </a:prstGeom>
            <a:noFill/>
            <a:ln>
              <a:noFill/>
            </a:ln>
          </p:spPr>
          <p:txBody>
            <a:bodyPr wrap="square" lIns="0" tIns="0" rIns="0" bIns="0" rtlCol="0">
              <a:spAutoFit/>
            </a:bodyPr>
            <a:lstStyle/>
            <a:p>
              <a:pPr algn="ctr"/>
              <a:r>
                <a:rPr lang="en-US" sz="1200" b="1">
                  <a:solidFill>
                    <a:schemeClr val="accent1"/>
                  </a:solidFill>
                </a:rPr>
                <a:t>Day 43</a:t>
              </a:r>
              <a:br>
                <a:rPr lang="en-US" sz="1200">
                  <a:solidFill>
                    <a:schemeClr val="accent1"/>
                  </a:solidFill>
                </a:rPr>
              </a:br>
              <a:r>
                <a:rPr lang="en-US" sz="1100">
                  <a:solidFill>
                    <a:schemeClr val="accent1"/>
                  </a:solidFill>
                </a:rPr>
                <a:t>Average invoice</a:t>
              </a:r>
              <a:br>
                <a:rPr lang="en-US" sz="1100">
                  <a:solidFill>
                    <a:schemeClr val="accent1"/>
                  </a:solidFill>
                </a:rPr>
              </a:br>
              <a:r>
                <a:rPr lang="en-US" sz="1100">
                  <a:solidFill>
                    <a:schemeClr val="accent1"/>
                  </a:solidFill>
                </a:rPr>
                <a:t>due date with Beaker</a:t>
              </a:r>
              <a:endParaRPr lang="en-US" sz="1200">
                <a:solidFill>
                  <a:schemeClr val="accent1"/>
                </a:solidFill>
              </a:endParaRPr>
            </a:p>
          </p:txBody>
        </p:sp>
        <p:sp>
          <p:nvSpPr>
            <p:cNvPr id="31" name="TextBox 30">
              <a:extLst>
                <a:ext uri="{FF2B5EF4-FFF2-40B4-BE49-F238E27FC236}">
                  <a16:creationId xmlns:a16="http://schemas.microsoft.com/office/drawing/2014/main" id="{9DDCAF32-F943-4C78-9582-A5B09DDAD9B1}"/>
                </a:ext>
              </a:extLst>
            </p:cNvPr>
            <p:cNvSpPr txBox="1"/>
            <p:nvPr/>
          </p:nvSpPr>
          <p:spPr>
            <a:xfrm>
              <a:off x="1426420" y="4490666"/>
              <a:ext cx="1158064" cy="681510"/>
            </a:xfrm>
            <a:prstGeom prst="rect">
              <a:avLst/>
            </a:prstGeom>
            <a:noFill/>
            <a:ln>
              <a:noFill/>
            </a:ln>
          </p:spPr>
          <p:txBody>
            <a:bodyPr wrap="square" lIns="0" tIns="0" rIns="0" bIns="0" rtlCol="0">
              <a:spAutoFit/>
            </a:bodyPr>
            <a:lstStyle/>
            <a:p>
              <a:pPr algn="ctr"/>
              <a:r>
                <a:rPr lang="en-US" sz="1200" b="1">
                  <a:solidFill>
                    <a:schemeClr val="accent1"/>
                  </a:solidFill>
                </a:rPr>
                <a:t>Day 0-13</a:t>
              </a:r>
              <a:br>
                <a:rPr lang="en-US" sz="1200" b="1">
                  <a:solidFill>
                    <a:schemeClr val="accent1"/>
                  </a:solidFill>
                </a:rPr>
              </a:br>
              <a:r>
                <a:rPr lang="en-US" sz="1100">
                  <a:solidFill>
                    <a:schemeClr val="accent1"/>
                  </a:solidFill>
                </a:rPr>
                <a:t>Beaker helps us find and fix errors</a:t>
              </a:r>
            </a:p>
          </p:txBody>
        </p:sp>
        <p:sp>
          <p:nvSpPr>
            <p:cNvPr id="32" name="Right Brace 31">
              <a:extLst>
                <a:ext uri="{FF2B5EF4-FFF2-40B4-BE49-F238E27FC236}">
                  <a16:creationId xmlns:a16="http://schemas.microsoft.com/office/drawing/2014/main" id="{AAFB38ED-4FE8-4AEA-8AC7-99E160C345E4}"/>
                </a:ext>
              </a:extLst>
            </p:cNvPr>
            <p:cNvSpPr/>
            <p:nvPr/>
          </p:nvSpPr>
          <p:spPr>
            <a:xfrm rot="16200000" flipV="1">
              <a:off x="1914760" y="5055854"/>
              <a:ext cx="170776" cy="908272"/>
            </a:xfrm>
            <a:prstGeom prst="rightBrace">
              <a:avLst>
                <a:gd name="adj1" fmla="val 28307"/>
                <a:gd name="adj2" fmla="val 50000"/>
              </a:avLst>
            </a:prstGeom>
            <a:ln w="12700">
              <a:solidFill>
                <a:schemeClr val="accent1"/>
              </a:solidFill>
              <a:headEnd type="none" w="lg" len="med"/>
              <a:tailEnd type="none" w="lg" len="med"/>
            </a:ln>
          </p:spPr>
          <p:style>
            <a:lnRef idx="1">
              <a:schemeClr val="dk1"/>
            </a:lnRef>
            <a:fillRef idx="0">
              <a:schemeClr val="dk1"/>
            </a:fillRef>
            <a:effectRef idx="0">
              <a:schemeClr val="dk1"/>
            </a:effectRef>
            <a:fontRef idx="minor">
              <a:schemeClr val="tx1"/>
            </a:fontRef>
          </p:style>
          <p:txBody>
            <a:bodyPr rtlCol="0" anchor="ctr"/>
            <a:lstStyle/>
            <a:p>
              <a:pPr algn="ctr"/>
              <a:endParaRPr lang="en-US">
                <a:solidFill>
                  <a:srgbClr val="107C10"/>
                </a:solidFill>
              </a:endParaRPr>
            </a:p>
          </p:txBody>
        </p:sp>
      </p:grpSp>
      <p:graphicFrame>
        <p:nvGraphicFramePr>
          <p:cNvPr id="22" name="Chart 21">
            <a:extLst>
              <a:ext uri="{FF2B5EF4-FFF2-40B4-BE49-F238E27FC236}">
                <a16:creationId xmlns:a16="http://schemas.microsoft.com/office/drawing/2014/main" id="{60E7C93E-E914-401A-B77A-D676A1199EE1}"/>
              </a:ext>
            </a:extLst>
          </p:cNvPr>
          <p:cNvGraphicFramePr>
            <a:graphicFrameLocks/>
          </p:cNvGraphicFramePr>
          <p:nvPr/>
        </p:nvGraphicFramePr>
        <p:xfrm>
          <a:off x="5990969" y="1452004"/>
          <a:ext cx="5439683" cy="2576575"/>
        </p:xfrm>
        <a:graphic>
          <a:graphicData uri="http://schemas.openxmlformats.org/drawingml/2006/chart">
            <c:chart xmlns:c="http://schemas.openxmlformats.org/drawingml/2006/chart" xmlns:r="http://schemas.openxmlformats.org/officeDocument/2006/relationships" r:id="rId3"/>
          </a:graphicData>
        </a:graphic>
      </p:graphicFrame>
      <p:sp>
        <p:nvSpPr>
          <p:cNvPr id="4" name="Arrow: Left 3">
            <a:extLst>
              <a:ext uri="{FF2B5EF4-FFF2-40B4-BE49-F238E27FC236}">
                <a16:creationId xmlns:a16="http://schemas.microsoft.com/office/drawing/2014/main" id="{32A8DF40-2E6F-4806-AADF-E50101FFA6A7}"/>
              </a:ext>
            </a:extLst>
          </p:cNvPr>
          <p:cNvSpPr/>
          <p:nvPr/>
        </p:nvSpPr>
        <p:spPr bwMode="auto">
          <a:xfrm rot="20001171">
            <a:off x="9367789" y="1961418"/>
            <a:ext cx="921553" cy="554969"/>
          </a:xfrm>
          <a:prstGeom prst="leftArrow">
            <a:avLst>
              <a:gd name="adj1" fmla="val 56398"/>
              <a:gd name="adj2" fmla="val 50000"/>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ot="0" spcFirstLastPara="0" vert="horz" wrap="non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sz="1100" b="1">
                <a:gradFill>
                  <a:gsLst>
                    <a:gs pos="0">
                      <a:srgbClr val="FFFFFF"/>
                    </a:gs>
                    <a:gs pos="100000">
                      <a:srgbClr val="FFFFFF"/>
                    </a:gs>
                  </a:gsLst>
                  <a:lin ang="5400000" scaled="0"/>
                </a:gradFill>
                <a:ea typeface="Segoe UI" pitchFamily="34" charset="0"/>
                <a:cs typeface="Segoe UI" pitchFamily="34" charset="0"/>
              </a:rPr>
              <a:t>Beaker</a:t>
            </a:r>
          </a:p>
        </p:txBody>
      </p:sp>
      <p:sp>
        <p:nvSpPr>
          <p:cNvPr id="23" name="Graphic 1">
            <a:extLst>
              <a:ext uri="{FF2B5EF4-FFF2-40B4-BE49-F238E27FC236}">
                <a16:creationId xmlns:a16="http://schemas.microsoft.com/office/drawing/2014/main" id="{C02C796A-A386-B74C-9689-41AEBB2B8B9B}"/>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cxnSp>
        <p:nvCxnSpPr>
          <p:cNvPr id="27" name="Straight Connector 26">
            <a:extLst>
              <a:ext uri="{FF2B5EF4-FFF2-40B4-BE49-F238E27FC236}">
                <a16:creationId xmlns:a16="http://schemas.microsoft.com/office/drawing/2014/main" id="{FA878198-0BEC-A041-B55E-9D52C48298FA}"/>
              </a:ext>
            </a:extLst>
          </p:cNvPr>
          <p:cNvCxnSpPr>
            <a:cxnSpLocks/>
          </p:cNvCxnSpPr>
          <p:nvPr/>
        </p:nvCxnSpPr>
        <p:spPr>
          <a:xfrm>
            <a:off x="584200" y="4375944"/>
            <a:ext cx="11022583" cy="0"/>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3A1CBEDB-71F7-AB41-B27B-3BCC7D9A1267}"/>
              </a:ext>
            </a:extLst>
          </p:cNvPr>
          <p:cNvCxnSpPr>
            <a:cxnSpLocks/>
          </p:cNvCxnSpPr>
          <p:nvPr/>
        </p:nvCxnSpPr>
        <p:spPr>
          <a:xfrm>
            <a:off x="5747742" y="1441912"/>
            <a:ext cx="0" cy="2684815"/>
          </a:xfrm>
          <a:prstGeom prst="line">
            <a:avLst/>
          </a:prstGeom>
          <a:ln w="6350">
            <a:solidFill>
              <a:schemeClr val="bg1">
                <a:lumMod val="7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6" name="Right Brace 25">
            <a:extLst>
              <a:ext uri="{FF2B5EF4-FFF2-40B4-BE49-F238E27FC236}">
                <a16:creationId xmlns:a16="http://schemas.microsoft.com/office/drawing/2014/main" id="{5687FF84-4636-4C98-8DCF-276BEB9974C5}"/>
              </a:ext>
            </a:extLst>
          </p:cNvPr>
          <p:cNvSpPr/>
          <p:nvPr/>
        </p:nvSpPr>
        <p:spPr>
          <a:xfrm rot="5400000">
            <a:off x="7545031" y="3450515"/>
            <a:ext cx="155484" cy="5677694"/>
          </a:xfrm>
          <a:prstGeom prst="rightBrace">
            <a:avLst>
              <a:gd name="adj1" fmla="val 28307"/>
              <a:gd name="adj2" fmla="val 50000"/>
            </a:avLst>
          </a:prstGeom>
          <a:ln w="12700">
            <a:solidFill>
              <a:schemeClr val="accent3"/>
            </a:solidFill>
            <a:headEnd type="none" w="lg" len="med"/>
            <a:tailEnd type="none" w="lg"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33" name="TextBox 32">
            <a:extLst>
              <a:ext uri="{FF2B5EF4-FFF2-40B4-BE49-F238E27FC236}">
                <a16:creationId xmlns:a16="http://schemas.microsoft.com/office/drawing/2014/main" id="{EEAB3025-FB87-4221-A829-83D1BA3B44C2}"/>
              </a:ext>
            </a:extLst>
          </p:cNvPr>
          <p:cNvSpPr txBox="1"/>
          <p:nvPr/>
        </p:nvSpPr>
        <p:spPr>
          <a:xfrm>
            <a:off x="6501475" y="6430115"/>
            <a:ext cx="2242596" cy="353943"/>
          </a:xfrm>
          <a:prstGeom prst="rect">
            <a:avLst/>
          </a:prstGeom>
          <a:noFill/>
        </p:spPr>
        <p:txBody>
          <a:bodyPr wrap="square" lIns="0" tIns="0" rIns="0" bIns="0" rtlCol="0" anchor="t">
            <a:spAutoFit/>
          </a:bodyPr>
          <a:lstStyle/>
          <a:p>
            <a:pPr algn="ctr"/>
            <a:r>
              <a:rPr lang="en-US" sz="1200" b="1">
                <a:solidFill>
                  <a:schemeClr val="accent3"/>
                </a:solidFill>
              </a:rPr>
              <a:t>51 days</a:t>
            </a:r>
            <a:br>
              <a:rPr lang="en-US" sz="1200"/>
            </a:br>
            <a:r>
              <a:rPr lang="en-US" sz="1100">
                <a:gradFill>
                  <a:gsLst>
                    <a:gs pos="2917">
                      <a:schemeClr val="tx1"/>
                    </a:gs>
                    <a:gs pos="30000">
                      <a:schemeClr val="tx1"/>
                    </a:gs>
                  </a:gsLst>
                  <a:lin ang="5400000" scaled="0"/>
                </a:gradFill>
              </a:rPr>
              <a:t>Delay before Beaker</a:t>
            </a:r>
          </a:p>
        </p:txBody>
      </p:sp>
      <p:sp>
        <p:nvSpPr>
          <p:cNvPr id="34" name="Right Brace 33">
            <a:extLst>
              <a:ext uri="{FF2B5EF4-FFF2-40B4-BE49-F238E27FC236}">
                <a16:creationId xmlns:a16="http://schemas.microsoft.com/office/drawing/2014/main" id="{BB8E8C1D-05A3-4DD6-87D0-585BA9A6F8E1}"/>
              </a:ext>
            </a:extLst>
          </p:cNvPr>
          <p:cNvSpPr/>
          <p:nvPr/>
        </p:nvSpPr>
        <p:spPr>
          <a:xfrm rot="5400000">
            <a:off x="5348759" y="5061737"/>
            <a:ext cx="155485" cy="1285151"/>
          </a:xfrm>
          <a:prstGeom prst="rightBrace">
            <a:avLst>
              <a:gd name="adj1" fmla="val 28307"/>
              <a:gd name="adj2" fmla="val 50000"/>
            </a:avLst>
          </a:prstGeom>
          <a:ln w="19050">
            <a:solidFill>
              <a:schemeClr val="accent1">
                <a:lumMod val="75000"/>
              </a:schemeClr>
            </a:solidFill>
            <a:headEnd type="none" w="lg" len="med"/>
            <a:tailEnd type="none" w="lg"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2">
                  <a:lumMod val="60000"/>
                  <a:lumOff val="40000"/>
                </a:schemeClr>
              </a:solidFill>
            </a:endParaRPr>
          </a:p>
        </p:txBody>
      </p:sp>
      <p:sp>
        <p:nvSpPr>
          <p:cNvPr id="35" name="TextBox 34">
            <a:extLst>
              <a:ext uri="{FF2B5EF4-FFF2-40B4-BE49-F238E27FC236}">
                <a16:creationId xmlns:a16="http://schemas.microsoft.com/office/drawing/2014/main" id="{26F5380A-89B3-4647-8138-46C6B26DD9BF}"/>
              </a:ext>
            </a:extLst>
          </p:cNvPr>
          <p:cNvSpPr txBox="1"/>
          <p:nvPr/>
        </p:nvSpPr>
        <p:spPr>
          <a:xfrm>
            <a:off x="4911107" y="5786972"/>
            <a:ext cx="1030787" cy="184666"/>
          </a:xfrm>
          <a:prstGeom prst="rect">
            <a:avLst/>
          </a:prstGeom>
          <a:noFill/>
        </p:spPr>
        <p:txBody>
          <a:bodyPr wrap="square" lIns="0" tIns="0" rIns="0" bIns="0" rtlCol="0">
            <a:spAutoFit/>
          </a:bodyPr>
          <a:lstStyle/>
          <a:p>
            <a:pPr algn="ctr"/>
            <a:r>
              <a:rPr lang="en-US" sz="1200" b="1">
                <a:solidFill>
                  <a:schemeClr val="tx2">
                    <a:lumMod val="60000"/>
                    <a:lumOff val="40000"/>
                  </a:schemeClr>
                </a:solidFill>
              </a:rPr>
              <a:t>13 days</a:t>
            </a:r>
            <a:endParaRPr lang="en-US" sz="1100">
              <a:solidFill>
                <a:schemeClr val="tx2">
                  <a:lumMod val="60000"/>
                  <a:lumOff val="40000"/>
                </a:schemeClr>
              </a:solidFill>
            </a:endParaRPr>
          </a:p>
        </p:txBody>
      </p:sp>
      <p:sp>
        <p:nvSpPr>
          <p:cNvPr id="3" name="Rectangle 2">
            <a:extLst>
              <a:ext uri="{FF2B5EF4-FFF2-40B4-BE49-F238E27FC236}">
                <a16:creationId xmlns:a16="http://schemas.microsoft.com/office/drawing/2014/main" id="{855F670E-73BB-46B8-AEC4-4A8E68641A5D}"/>
              </a:ext>
            </a:extLst>
          </p:cNvPr>
          <p:cNvSpPr/>
          <p:nvPr/>
        </p:nvSpPr>
        <p:spPr>
          <a:xfrm>
            <a:off x="4832004" y="5945653"/>
            <a:ext cx="1263487" cy="253916"/>
          </a:xfrm>
          <a:prstGeom prst="rect">
            <a:avLst/>
          </a:prstGeom>
        </p:spPr>
        <p:txBody>
          <a:bodyPr wrap="none">
            <a:spAutoFit/>
          </a:bodyPr>
          <a:lstStyle/>
          <a:p>
            <a:r>
              <a:rPr lang="en-US" sz="1050">
                <a:gradFill>
                  <a:gsLst>
                    <a:gs pos="2917">
                      <a:schemeClr val="tx1"/>
                    </a:gs>
                    <a:gs pos="30000">
                      <a:schemeClr val="tx1"/>
                    </a:gs>
                  </a:gsLst>
                  <a:lin ang="5400000" scaled="0"/>
                </a:gradFill>
              </a:rPr>
              <a:t>Delay after Beaker</a:t>
            </a:r>
            <a:endParaRPr lang="en-US" sz="1050"/>
          </a:p>
        </p:txBody>
      </p:sp>
    </p:spTree>
    <p:extLst>
      <p:ext uri="{BB962C8B-B14F-4D97-AF65-F5344CB8AC3E}">
        <p14:creationId xmlns:p14="http://schemas.microsoft.com/office/powerpoint/2010/main" val="3338836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99C05C3E-DB03-4D41-AB4A-6BB81E68E630}"/>
              </a:ext>
            </a:extLst>
          </p:cNvPr>
          <p:cNvSpPr/>
          <p:nvPr/>
        </p:nvSpPr>
        <p:spPr bwMode="auto">
          <a:xfrm>
            <a:off x="1" y="5784779"/>
            <a:ext cx="12192000" cy="1073221"/>
          </a:xfrm>
          <a:prstGeom prst="rect">
            <a:avLst/>
          </a:prstGeom>
          <a:solidFill>
            <a:schemeClr val="accent1"/>
          </a:solidFill>
          <a:ln w="6350">
            <a:noFill/>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a:endParaRPr lang="en-US" sz="1600" b="1">
              <a:solidFill>
                <a:schemeClr val="bg1"/>
              </a:solidFill>
            </a:endParaRPr>
          </a:p>
        </p:txBody>
      </p:sp>
      <p:sp>
        <p:nvSpPr>
          <p:cNvPr id="3" name="Rectangle 2">
            <a:extLst>
              <a:ext uri="{FF2B5EF4-FFF2-40B4-BE49-F238E27FC236}">
                <a16:creationId xmlns:a16="http://schemas.microsoft.com/office/drawing/2014/main" id="{36DF3E50-C7AC-4BD0-AEDC-0190DA6C41F4}"/>
              </a:ext>
            </a:extLst>
          </p:cNvPr>
          <p:cNvSpPr/>
          <p:nvPr/>
        </p:nvSpPr>
        <p:spPr>
          <a:xfrm>
            <a:off x="588263" y="1482398"/>
            <a:ext cx="10764250" cy="1079976"/>
          </a:xfrm>
          <a:prstGeom prst="rect">
            <a:avLst/>
          </a:prstGeom>
        </p:spPr>
        <p:txBody>
          <a:bodyPr vert="horz" wrap="square" lIns="0" tIns="0" rIns="0" bIns="0" rtlCol="0" anchor="t">
            <a:spAutoFit/>
          </a:bodyPr>
          <a:lstStyle/>
          <a:p>
            <a:pPr defTabSz="932742">
              <a:spcBef>
                <a:spcPct val="20000"/>
              </a:spcBef>
              <a:spcAft>
                <a:spcPts val="600"/>
              </a:spcAft>
              <a:buSzPct val="90000"/>
            </a:pPr>
            <a:r>
              <a:rPr lang="en-US" sz="2200">
                <a:gradFill>
                  <a:gsLst>
                    <a:gs pos="1250">
                      <a:schemeClr val="tx1"/>
                    </a:gs>
                    <a:gs pos="100000">
                      <a:schemeClr val="tx1"/>
                    </a:gs>
                  </a:gsLst>
                  <a:lin ang="5400000" scaled="0"/>
                </a:gradFill>
                <a:latin typeface="+mj-lt"/>
                <a:cs typeface="Segoe UI"/>
              </a:rPr>
              <a:t>We used </a:t>
            </a:r>
            <a:r>
              <a:rPr lang="en-US" sz="2200">
                <a:solidFill>
                  <a:schemeClr val="accent1">
                    <a:lumMod val="75000"/>
                  </a:schemeClr>
                </a:solidFill>
                <a:latin typeface="+mj-lt"/>
                <a:cs typeface="Segoe UI"/>
              </a:rPr>
              <a:t>explainable models </a:t>
            </a:r>
            <a:r>
              <a:rPr lang="en-US" sz="2200">
                <a:gradFill>
                  <a:gsLst>
                    <a:gs pos="1250">
                      <a:schemeClr val="tx1"/>
                    </a:gs>
                    <a:gs pos="100000">
                      <a:schemeClr val="tx1"/>
                    </a:gs>
                  </a:gsLst>
                  <a:lin ang="5400000" scaled="0"/>
                </a:gradFill>
                <a:latin typeface="+mj-lt"/>
                <a:cs typeface="Segoe UI"/>
              </a:rPr>
              <a:t>to help Operations and Commercial Finance prioritize where to focus when changing credit and rebill processes and policies.</a:t>
            </a:r>
          </a:p>
          <a:p>
            <a:pPr defTabSz="932742">
              <a:spcBef>
                <a:spcPct val="20000"/>
              </a:spcBef>
              <a:spcAft>
                <a:spcPts val="600"/>
              </a:spcAft>
              <a:buSzPct val="90000"/>
            </a:pPr>
            <a:r>
              <a:rPr lang="en-US" sz="1400">
                <a:gradFill>
                  <a:gsLst>
                    <a:gs pos="1250">
                      <a:schemeClr val="tx1"/>
                    </a:gs>
                    <a:gs pos="100000">
                      <a:schemeClr val="tx1"/>
                    </a:gs>
                  </a:gsLst>
                  <a:lin ang="5400000" scaled="0"/>
                </a:gradFill>
                <a:latin typeface="Consolas"/>
                <a:cs typeface="Segoe UI"/>
              </a:rPr>
              <a:t>Interpret</a:t>
            </a:r>
            <a:r>
              <a:rPr lang="en-US"/>
              <a:t> </a:t>
            </a:r>
            <a:r>
              <a:rPr lang="en-US" sz="1400">
                <a:gradFill>
                  <a:gsLst>
                    <a:gs pos="1250">
                      <a:schemeClr val="tx1"/>
                    </a:gs>
                    <a:gs pos="100000">
                      <a:schemeClr val="tx1"/>
                    </a:gs>
                  </a:gsLst>
                  <a:lin ang="5400000" scaled="0"/>
                </a:gradFill>
                <a:latin typeface="Segoe UI"/>
                <a:cs typeface="Segoe UI"/>
              </a:rPr>
              <a:t>package from MSR, </a:t>
            </a:r>
            <a:r>
              <a:rPr lang="en-US" sz="1400">
                <a:ea typeface="+mn-lt"/>
                <a:cs typeface="+mn-lt"/>
              </a:rPr>
              <a:t>Samuel Jenkins, Harsha Nori, Paul Koch, and Rich Caruana</a:t>
            </a:r>
            <a:endParaRPr lang="en-US" sz="1400">
              <a:gradFill>
                <a:gsLst>
                  <a:gs pos="1250">
                    <a:schemeClr val="tx1"/>
                  </a:gs>
                  <a:gs pos="100000">
                    <a:schemeClr val="tx1"/>
                  </a:gs>
                </a:gsLst>
                <a:lin ang="5400000" scaled="0"/>
              </a:gradFill>
              <a:latin typeface="Segoe UI"/>
              <a:cs typeface="Segoe UI"/>
            </a:endParaRPr>
          </a:p>
        </p:txBody>
      </p:sp>
      <p:sp>
        <p:nvSpPr>
          <p:cNvPr id="19" name="Rectangle 18">
            <a:extLst>
              <a:ext uri="{FF2B5EF4-FFF2-40B4-BE49-F238E27FC236}">
                <a16:creationId xmlns:a16="http://schemas.microsoft.com/office/drawing/2014/main" id="{81445583-3275-4E8A-99D6-168A7601EEBE}"/>
              </a:ext>
            </a:extLst>
          </p:cNvPr>
          <p:cNvSpPr/>
          <p:nvPr/>
        </p:nvSpPr>
        <p:spPr>
          <a:xfrm>
            <a:off x="4878202" y="4555847"/>
            <a:ext cx="2971525" cy="646331"/>
          </a:xfrm>
          <a:prstGeom prst="rect">
            <a:avLst/>
          </a:prstGeom>
        </p:spPr>
        <p:txBody>
          <a:bodyPr wrap="square">
            <a:spAutoFit/>
          </a:bodyPr>
          <a:lstStyle/>
          <a:p>
            <a:pPr algn="ctr"/>
            <a:r>
              <a:rPr lang="en-US" sz="1200" b="1">
                <a:solidFill>
                  <a:schemeClr val="accent1"/>
                </a:solidFill>
              </a:rPr>
              <a:t>Issues are more likely in invoices for contracts that have complex, non-standard agreements</a:t>
            </a:r>
          </a:p>
        </p:txBody>
      </p:sp>
      <p:sp>
        <p:nvSpPr>
          <p:cNvPr id="15" name="TextBox 14">
            <a:extLst>
              <a:ext uri="{FF2B5EF4-FFF2-40B4-BE49-F238E27FC236}">
                <a16:creationId xmlns:a16="http://schemas.microsoft.com/office/drawing/2014/main" id="{52C2BD8E-7D3D-4D1B-9B1B-881B9D5ABEF6}"/>
              </a:ext>
            </a:extLst>
          </p:cNvPr>
          <p:cNvSpPr txBox="1"/>
          <p:nvPr/>
        </p:nvSpPr>
        <p:spPr>
          <a:xfrm>
            <a:off x="4954025" y="4338089"/>
            <a:ext cx="2819881" cy="160738"/>
          </a:xfrm>
          <a:prstGeom prst="rect">
            <a:avLst/>
          </a:prstGeom>
          <a:noFill/>
        </p:spPr>
        <p:txBody>
          <a:bodyPr wrap="square" lIns="0" tIns="0" rIns="0" bIns="0" rtlCol="0">
            <a:spAutoFit/>
          </a:bodyPr>
          <a:lstStyle/>
          <a:p>
            <a:pPr algn="ctr"/>
            <a:r>
              <a:rPr lang="en-US" sz="1050" b="1">
                <a:gradFill>
                  <a:gsLst>
                    <a:gs pos="2917">
                      <a:schemeClr val="tx1"/>
                    </a:gs>
                    <a:gs pos="30000">
                      <a:schemeClr val="tx1"/>
                    </a:gs>
                  </a:gsLst>
                  <a:lin ang="5400000" scaled="0"/>
                </a:gradFill>
              </a:rPr>
              <a:t>Number of amendments in agreement</a:t>
            </a:r>
          </a:p>
        </p:txBody>
      </p:sp>
      <p:sp>
        <p:nvSpPr>
          <p:cNvPr id="2" name="TextBox 1">
            <a:extLst>
              <a:ext uri="{FF2B5EF4-FFF2-40B4-BE49-F238E27FC236}">
                <a16:creationId xmlns:a16="http://schemas.microsoft.com/office/drawing/2014/main" id="{9CDF553E-4FCD-4A34-B225-3AB69B6A6A05}"/>
              </a:ext>
            </a:extLst>
          </p:cNvPr>
          <p:cNvSpPr txBox="1"/>
          <p:nvPr/>
        </p:nvSpPr>
        <p:spPr>
          <a:xfrm>
            <a:off x="2374019" y="6157748"/>
            <a:ext cx="7443961" cy="307777"/>
          </a:xfrm>
          <a:prstGeom prst="rect">
            <a:avLst/>
          </a:prstGeom>
          <a:noFill/>
        </p:spPr>
        <p:txBody>
          <a:bodyPr wrap="none" lIns="0" tIns="0" rIns="0" bIns="0" rtlCol="0">
            <a:spAutoFit/>
          </a:bodyPr>
          <a:lstStyle/>
          <a:p>
            <a:pPr algn="ctr"/>
            <a:r>
              <a:rPr lang="en-US" sz="2000" b="1">
                <a:solidFill>
                  <a:schemeClr val="bg1"/>
                </a:solidFill>
              </a:rPr>
              <a:t>Since we finished our project, credited invoices are down 40%</a:t>
            </a:r>
          </a:p>
        </p:txBody>
      </p:sp>
      <p:sp>
        <p:nvSpPr>
          <p:cNvPr id="25" name="Graphic 1">
            <a:extLst>
              <a:ext uri="{FF2B5EF4-FFF2-40B4-BE49-F238E27FC236}">
                <a16:creationId xmlns:a16="http://schemas.microsoft.com/office/drawing/2014/main" id="{9BDD6823-5F1E-F847-9F20-81F4726B5F27}"/>
              </a:ext>
            </a:extLst>
          </p:cNvPr>
          <p:cNvSpPr/>
          <p:nvPr/>
        </p:nvSpPr>
        <p:spPr>
          <a:xfrm>
            <a:off x="11431285" y="261449"/>
            <a:ext cx="408130" cy="472750"/>
          </a:xfrm>
          <a:custGeom>
            <a:avLst/>
            <a:gdLst>
              <a:gd name="connsiteX0" fmla="*/ 1124955 w 1143000"/>
              <a:gd name="connsiteY0" fmla="*/ 1270159 h 1323975"/>
              <a:gd name="connsiteX1" fmla="*/ 1126860 w 1143000"/>
              <a:gd name="connsiteY1" fmla="*/ 1166336 h 1323975"/>
              <a:gd name="connsiteX2" fmla="*/ 778245 w 1143000"/>
              <a:gd name="connsiteY2" fmla="*/ 534829 h 1323975"/>
              <a:gd name="connsiteX3" fmla="*/ 778245 w 1143000"/>
              <a:gd name="connsiteY3" fmla="*/ 277654 h 1323975"/>
              <a:gd name="connsiteX4" fmla="*/ 883020 w 1143000"/>
              <a:gd name="connsiteY4" fmla="*/ 277654 h 1323975"/>
              <a:gd name="connsiteX5" fmla="*/ 883020 w 1143000"/>
              <a:gd name="connsiteY5" fmla="*/ 7144 h 1323975"/>
              <a:gd name="connsiteX6" fmla="*/ 263894 w 1143000"/>
              <a:gd name="connsiteY6" fmla="*/ 7144 h 1323975"/>
              <a:gd name="connsiteX7" fmla="*/ 263894 w 1143000"/>
              <a:gd name="connsiteY7" fmla="*/ 277654 h 1323975"/>
              <a:gd name="connsiteX8" fmla="*/ 368669 w 1143000"/>
              <a:gd name="connsiteY8" fmla="*/ 277654 h 1323975"/>
              <a:gd name="connsiteX9" fmla="*/ 368669 w 1143000"/>
              <a:gd name="connsiteY9" fmla="*/ 534829 h 1323975"/>
              <a:gd name="connsiteX10" fmla="*/ 20054 w 1143000"/>
              <a:gd name="connsiteY10" fmla="*/ 1167289 h 1323975"/>
              <a:gd name="connsiteX11" fmla="*/ 61012 w 1143000"/>
              <a:gd name="connsiteY11" fmla="*/ 1309211 h 1323975"/>
              <a:gd name="connsiteX12" fmla="*/ 111494 w 1143000"/>
              <a:gd name="connsiteY12" fmla="*/ 1322546 h 1323975"/>
              <a:gd name="connsiteX13" fmla="*/ 1035420 w 1143000"/>
              <a:gd name="connsiteY13" fmla="*/ 1322546 h 1323975"/>
              <a:gd name="connsiteX14" fmla="*/ 1124955 w 1143000"/>
              <a:gd name="connsiteY14" fmla="*/ 1270159 h 1323975"/>
              <a:gd name="connsiteX15" fmla="*/ 253417 w 1143000"/>
              <a:gd name="connsiteY15" fmla="*/ 927259 h 1323975"/>
              <a:gd name="connsiteX16" fmla="*/ 310567 w 1143000"/>
              <a:gd name="connsiteY16" fmla="*/ 822484 h 1323975"/>
              <a:gd name="connsiteX17" fmla="*/ 557264 w 1143000"/>
              <a:gd name="connsiteY17" fmla="*/ 822484 h 1323975"/>
              <a:gd name="connsiteX18" fmla="*/ 557264 w 1143000"/>
              <a:gd name="connsiteY18" fmla="*/ 732949 h 1323975"/>
              <a:gd name="connsiteX19" fmla="*/ 360097 w 1143000"/>
              <a:gd name="connsiteY19" fmla="*/ 732949 h 1323975"/>
              <a:gd name="connsiteX20" fmla="*/ 392482 w 1143000"/>
              <a:gd name="connsiteY20" fmla="*/ 672941 h 1323975"/>
              <a:gd name="connsiteX21" fmla="*/ 557264 w 1143000"/>
              <a:gd name="connsiteY21" fmla="*/ 672941 h 1323975"/>
              <a:gd name="connsiteX22" fmla="*/ 557264 w 1143000"/>
              <a:gd name="connsiteY22" fmla="*/ 583406 h 1323975"/>
              <a:gd name="connsiteX23" fmla="*/ 442964 w 1143000"/>
              <a:gd name="connsiteY23" fmla="*/ 583406 h 1323975"/>
              <a:gd name="connsiteX24" fmla="*/ 458205 w 1143000"/>
              <a:gd name="connsiteY24" fmla="*/ 556736 h 1323975"/>
              <a:gd name="connsiteX25" fmla="*/ 458205 w 1143000"/>
              <a:gd name="connsiteY25" fmla="*/ 524351 h 1323975"/>
              <a:gd name="connsiteX26" fmla="*/ 559170 w 1143000"/>
              <a:gd name="connsiteY26" fmla="*/ 524351 h 1323975"/>
              <a:gd name="connsiteX27" fmla="*/ 559170 w 1143000"/>
              <a:gd name="connsiteY27" fmla="*/ 435769 h 1323975"/>
              <a:gd name="connsiteX28" fmla="*/ 457252 w 1143000"/>
              <a:gd name="connsiteY28" fmla="*/ 435769 h 1323975"/>
              <a:gd name="connsiteX29" fmla="*/ 457252 w 1143000"/>
              <a:gd name="connsiteY29" fmla="*/ 375761 h 1323975"/>
              <a:gd name="connsiteX30" fmla="*/ 558217 w 1143000"/>
              <a:gd name="connsiteY30" fmla="*/ 375761 h 1323975"/>
              <a:gd name="connsiteX31" fmla="*/ 558217 w 1143000"/>
              <a:gd name="connsiteY31" fmla="*/ 286226 h 1323975"/>
              <a:gd name="connsiteX32" fmla="*/ 457252 w 1143000"/>
              <a:gd name="connsiteY32" fmla="*/ 286226 h 1323975"/>
              <a:gd name="connsiteX33" fmla="*/ 457252 w 1143000"/>
              <a:gd name="connsiteY33" fmla="*/ 188119 h 1323975"/>
              <a:gd name="connsiteX34" fmla="*/ 352477 w 1143000"/>
              <a:gd name="connsiteY34" fmla="*/ 188119 h 1323975"/>
              <a:gd name="connsiteX35" fmla="*/ 352477 w 1143000"/>
              <a:gd name="connsiteY35" fmla="*/ 96679 h 1323975"/>
              <a:gd name="connsiteX36" fmla="*/ 792532 w 1143000"/>
              <a:gd name="connsiteY36" fmla="*/ 96679 h 1323975"/>
              <a:gd name="connsiteX37" fmla="*/ 792532 w 1143000"/>
              <a:gd name="connsiteY37" fmla="*/ 188119 h 1323975"/>
              <a:gd name="connsiteX38" fmla="*/ 687757 w 1143000"/>
              <a:gd name="connsiteY38" fmla="*/ 188119 h 1323975"/>
              <a:gd name="connsiteX39" fmla="*/ 687757 w 1143000"/>
              <a:gd name="connsiteY39" fmla="*/ 557689 h 1323975"/>
              <a:gd name="connsiteX40" fmla="*/ 892545 w 1143000"/>
              <a:gd name="connsiteY40" fmla="*/ 927259 h 1323975"/>
              <a:gd name="connsiteX41" fmla="*/ 253417 w 1143000"/>
              <a:gd name="connsiteY41" fmla="*/ 927259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1143000" h="1323975">
                <a:moveTo>
                  <a:pt x="1124955" y="1270159"/>
                </a:moveTo>
                <a:cubicBezTo>
                  <a:pt x="1144005" y="1238726"/>
                  <a:pt x="1144005" y="1198721"/>
                  <a:pt x="1126860" y="1166336"/>
                </a:cubicBezTo>
                <a:lnTo>
                  <a:pt x="778245" y="534829"/>
                </a:lnTo>
                <a:lnTo>
                  <a:pt x="778245" y="277654"/>
                </a:lnTo>
                <a:lnTo>
                  <a:pt x="883020" y="277654"/>
                </a:lnTo>
                <a:lnTo>
                  <a:pt x="883020" y="7144"/>
                </a:lnTo>
                <a:lnTo>
                  <a:pt x="263894" y="7144"/>
                </a:lnTo>
                <a:lnTo>
                  <a:pt x="263894" y="277654"/>
                </a:lnTo>
                <a:lnTo>
                  <a:pt x="368669" y="277654"/>
                </a:lnTo>
                <a:lnTo>
                  <a:pt x="368669" y="534829"/>
                </a:lnTo>
                <a:lnTo>
                  <a:pt x="20054" y="1167289"/>
                </a:lnTo>
                <a:cubicBezTo>
                  <a:pt x="-7568" y="1217771"/>
                  <a:pt x="10529" y="1281589"/>
                  <a:pt x="61012" y="1309211"/>
                </a:cubicBezTo>
                <a:cubicBezTo>
                  <a:pt x="76252" y="1317784"/>
                  <a:pt x="93397" y="1322546"/>
                  <a:pt x="111494" y="1322546"/>
                </a:cubicBezTo>
                <a:lnTo>
                  <a:pt x="1035420" y="1322546"/>
                </a:lnTo>
                <a:cubicBezTo>
                  <a:pt x="1071615" y="1321594"/>
                  <a:pt x="1105905" y="1302544"/>
                  <a:pt x="1124955" y="1270159"/>
                </a:cubicBezTo>
                <a:close/>
                <a:moveTo>
                  <a:pt x="253417" y="927259"/>
                </a:moveTo>
                <a:lnTo>
                  <a:pt x="310567" y="822484"/>
                </a:lnTo>
                <a:lnTo>
                  <a:pt x="557264" y="822484"/>
                </a:lnTo>
                <a:lnTo>
                  <a:pt x="557264" y="732949"/>
                </a:lnTo>
                <a:lnTo>
                  <a:pt x="360097" y="732949"/>
                </a:lnTo>
                <a:lnTo>
                  <a:pt x="392482" y="672941"/>
                </a:lnTo>
                <a:lnTo>
                  <a:pt x="557264" y="672941"/>
                </a:lnTo>
                <a:lnTo>
                  <a:pt x="557264" y="583406"/>
                </a:lnTo>
                <a:lnTo>
                  <a:pt x="442964" y="583406"/>
                </a:lnTo>
                <a:lnTo>
                  <a:pt x="458205" y="556736"/>
                </a:lnTo>
                <a:lnTo>
                  <a:pt x="458205" y="524351"/>
                </a:lnTo>
                <a:lnTo>
                  <a:pt x="559170" y="524351"/>
                </a:lnTo>
                <a:lnTo>
                  <a:pt x="559170" y="435769"/>
                </a:lnTo>
                <a:lnTo>
                  <a:pt x="457252" y="435769"/>
                </a:lnTo>
                <a:lnTo>
                  <a:pt x="457252" y="375761"/>
                </a:lnTo>
                <a:lnTo>
                  <a:pt x="558217" y="375761"/>
                </a:lnTo>
                <a:lnTo>
                  <a:pt x="558217" y="286226"/>
                </a:lnTo>
                <a:lnTo>
                  <a:pt x="457252" y="286226"/>
                </a:lnTo>
                <a:lnTo>
                  <a:pt x="457252" y="188119"/>
                </a:lnTo>
                <a:lnTo>
                  <a:pt x="352477" y="188119"/>
                </a:lnTo>
                <a:lnTo>
                  <a:pt x="352477" y="96679"/>
                </a:lnTo>
                <a:lnTo>
                  <a:pt x="792532" y="96679"/>
                </a:lnTo>
                <a:lnTo>
                  <a:pt x="792532" y="188119"/>
                </a:lnTo>
                <a:lnTo>
                  <a:pt x="687757" y="188119"/>
                </a:lnTo>
                <a:lnTo>
                  <a:pt x="687757" y="557689"/>
                </a:lnTo>
                <a:lnTo>
                  <a:pt x="892545" y="927259"/>
                </a:lnTo>
                <a:lnTo>
                  <a:pt x="253417" y="927259"/>
                </a:lnTo>
                <a:close/>
              </a:path>
            </a:pathLst>
          </a:custGeom>
          <a:solidFill>
            <a:schemeClr val="bg2">
              <a:lumMod val="90000"/>
            </a:schemeClr>
          </a:solidFill>
          <a:ln w="9525" cap="flat">
            <a:noFill/>
            <a:prstDash val="solid"/>
            <a:miter/>
          </a:ln>
        </p:spPr>
        <p:txBody>
          <a:bodyPr rtlCol="0" anchor="ctr"/>
          <a:lstStyle/>
          <a:p>
            <a:endParaRPr lang="en-US"/>
          </a:p>
        </p:txBody>
      </p:sp>
      <p:sp>
        <p:nvSpPr>
          <p:cNvPr id="7" name="Title 6">
            <a:extLst>
              <a:ext uri="{FF2B5EF4-FFF2-40B4-BE49-F238E27FC236}">
                <a16:creationId xmlns:a16="http://schemas.microsoft.com/office/drawing/2014/main" id="{D15FD07E-A889-C047-8DF5-EBC6A22E5434}"/>
              </a:ext>
            </a:extLst>
          </p:cNvPr>
          <p:cNvSpPr>
            <a:spLocks noGrp="1"/>
          </p:cNvSpPr>
          <p:nvPr>
            <p:ph type="title"/>
          </p:nvPr>
        </p:nvSpPr>
        <p:spPr/>
        <p:txBody>
          <a:bodyPr/>
          <a:lstStyle/>
          <a:p>
            <a:r>
              <a:rPr lang="en-US"/>
              <a:t>Project Beaker – Insights </a:t>
            </a:r>
          </a:p>
        </p:txBody>
      </p:sp>
      <p:pic>
        <p:nvPicPr>
          <p:cNvPr id="4" name="Picture 3">
            <a:extLst>
              <a:ext uri="{FF2B5EF4-FFF2-40B4-BE49-F238E27FC236}">
                <a16:creationId xmlns:a16="http://schemas.microsoft.com/office/drawing/2014/main" id="{7FA7A0D4-23F9-4634-9209-B815EF7C2506}"/>
              </a:ext>
            </a:extLst>
          </p:cNvPr>
          <p:cNvPicPr>
            <a:picLocks noChangeAspect="1"/>
          </p:cNvPicPr>
          <p:nvPr/>
        </p:nvPicPr>
        <p:blipFill>
          <a:blip r:embed="rId2"/>
          <a:stretch>
            <a:fillRect/>
          </a:stretch>
        </p:blipFill>
        <p:spPr>
          <a:xfrm>
            <a:off x="749846" y="3094992"/>
            <a:ext cx="3552469" cy="1225319"/>
          </a:xfrm>
          <a:prstGeom prst="rect">
            <a:avLst/>
          </a:prstGeom>
        </p:spPr>
      </p:pic>
      <p:pic>
        <p:nvPicPr>
          <p:cNvPr id="10" name="Picture 9">
            <a:extLst>
              <a:ext uri="{FF2B5EF4-FFF2-40B4-BE49-F238E27FC236}">
                <a16:creationId xmlns:a16="http://schemas.microsoft.com/office/drawing/2014/main" id="{16780784-4315-480E-8671-D1CBC957F80E}"/>
              </a:ext>
            </a:extLst>
          </p:cNvPr>
          <p:cNvPicPr>
            <a:picLocks noChangeAspect="1"/>
          </p:cNvPicPr>
          <p:nvPr/>
        </p:nvPicPr>
        <p:blipFill>
          <a:blip r:embed="rId3"/>
          <a:stretch>
            <a:fillRect/>
          </a:stretch>
        </p:blipFill>
        <p:spPr>
          <a:xfrm>
            <a:off x="4516096" y="3129844"/>
            <a:ext cx="3552469" cy="1142406"/>
          </a:xfrm>
          <a:prstGeom prst="rect">
            <a:avLst/>
          </a:prstGeom>
        </p:spPr>
      </p:pic>
      <p:pic>
        <p:nvPicPr>
          <p:cNvPr id="11" name="Picture 10">
            <a:extLst>
              <a:ext uri="{FF2B5EF4-FFF2-40B4-BE49-F238E27FC236}">
                <a16:creationId xmlns:a16="http://schemas.microsoft.com/office/drawing/2014/main" id="{B8ACE23B-03F1-46DC-A091-502148BC9F32}"/>
              </a:ext>
            </a:extLst>
          </p:cNvPr>
          <p:cNvPicPr>
            <a:picLocks noChangeAspect="1"/>
          </p:cNvPicPr>
          <p:nvPr/>
        </p:nvPicPr>
        <p:blipFill>
          <a:blip r:embed="rId4"/>
          <a:stretch>
            <a:fillRect/>
          </a:stretch>
        </p:blipFill>
        <p:spPr>
          <a:xfrm>
            <a:off x="8282346" y="3121876"/>
            <a:ext cx="3622734" cy="1073222"/>
          </a:xfrm>
          <a:prstGeom prst="rect">
            <a:avLst/>
          </a:prstGeom>
        </p:spPr>
      </p:pic>
      <p:sp>
        <p:nvSpPr>
          <p:cNvPr id="13" name="TextBox 12">
            <a:extLst>
              <a:ext uri="{FF2B5EF4-FFF2-40B4-BE49-F238E27FC236}">
                <a16:creationId xmlns:a16="http://schemas.microsoft.com/office/drawing/2014/main" id="{B51B55B6-FFC5-4F7B-838D-D45B9A062A8D}"/>
              </a:ext>
            </a:extLst>
          </p:cNvPr>
          <p:cNvSpPr txBox="1"/>
          <p:nvPr/>
        </p:nvSpPr>
        <p:spPr>
          <a:xfrm>
            <a:off x="10977014" y="3950509"/>
            <a:ext cx="101132" cy="138499"/>
          </a:xfrm>
          <a:prstGeom prst="rect">
            <a:avLst/>
          </a:prstGeom>
          <a:noFill/>
        </p:spPr>
        <p:txBody>
          <a:bodyPr wrap="square" lIns="0" tIns="0" rIns="0" bIns="0" rtlCol="0">
            <a:spAutoFit/>
          </a:bodyPr>
          <a:lstStyle/>
          <a:p>
            <a:r>
              <a:rPr lang="en-US" sz="900">
                <a:gradFill>
                  <a:gsLst>
                    <a:gs pos="2917">
                      <a:schemeClr val="tx1"/>
                    </a:gs>
                    <a:gs pos="30000">
                      <a:schemeClr val="tx1"/>
                    </a:gs>
                  </a:gsLst>
                  <a:lin ang="5400000" scaled="0"/>
                </a:gradFill>
              </a:rPr>
              <a:t>Y</a:t>
            </a:r>
          </a:p>
        </p:txBody>
      </p:sp>
      <p:sp>
        <p:nvSpPr>
          <p:cNvPr id="26" name="TextBox 25">
            <a:extLst>
              <a:ext uri="{FF2B5EF4-FFF2-40B4-BE49-F238E27FC236}">
                <a16:creationId xmlns:a16="http://schemas.microsoft.com/office/drawing/2014/main" id="{53F162B7-2DB6-4342-9BF5-B06246D554F4}"/>
              </a:ext>
            </a:extLst>
          </p:cNvPr>
          <p:cNvSpPr txBox="1"/>
          <p:nvPr/>
        </p:nvSpPr>
        <p:spPr>
          <a:xfrm>
            <a:off x="9241620" y="3950509"/>
            <a:ext cx="101132" cy="138499"/>
          </a:xfrm>
          <a:prstGeom prst="rect">
            <a:avLst/>
          </a:prstGeom>
          <a:noFill/>
        </p:spPr>
        <p:txBody>
          <a:bodyPr wrap="square" lIns="0" tIns="0" rIns="0" bIns="0" rtlCol="0">
            <a:spAutoFit/>
          </a:bodyPr>
          <a:lstStyle/>
          <a:p>
            <a:pPr algn="l"/>
            <a:r>
              <a:rPr lang="en-US" sz="900">
                <a:gradFill>
                  <a:gsLst>
                    <a:gs pos="2917">
                      <a:schemeClr val="tx1"/>
                    </a:gs>
                    <a:gs pos="30000">
                      <a:schemeClr val="tx1"/>
                    </a:gs>
                  </a:gsLst>
                  <a:lin ang="5400000" scaled="0"/>
                </a:gradFill>
              </a:rPr>
              <a:t>N</a:t>
            </a:r>
            <a:endParaRPr lang="en-US" sz="1200">
              <a:gradFill>
                <a:gsLst>
                  <a:gs pos="2917">
                    <a:schemeClr val="tx1"/>
                  </a:gs>
                  <a:gs pos="30000">
                    <a:schemeClr val="tx1"/>
                  </a:gs>
                </a:gsLst>
                <a:lin ang="5400000" scaled="0"/>
              </a:gradFill>
            </a:endParaRPr>
          </a:p>
        </p:txBody>
      </p:sp>
      <p:sp>
        <p:nvSpPr>
          <p:cNvPr id="28" name="TextBox 27">
            <a:extLst>
              <a:ext uri="{FF2B5EF4-FFF2-40B4-BE49-F238E27FC236}">
                <a16:creationId xmlns:a16="http://schemas.microsoft.com/office/drawing/2014/main" id="{D9D0148C-0B99-40A2-B62B-E756A11825D7}"/>
              </a:ext>
            </a:extLst>
          </p:cNvPr>
          <p:cNvSpPr txBox="1"/>
          <p:nvPr/>
        </p:nvSpPr>
        <p:spPr>
          <a:xfrm rot="16200000">
            <a:off x="274075" y="3538012"/>
            <a:ext cx="628378" cy="161583"/>
          </a:xfrm>
          <a:prstGeom prst="rect">
            <a:avLst/>
          </a:prstGeom>
          <a:noFill/>
        </p:spPr>
        <p:txBody>
          <a:bodyPr wrap="none" lIns="0" tIns="0" rIns="0" bIns="0" rtlCol="0" anchor="ctr">
            <a:spAutoFit/>
          </a:bodyPr>
          <a:lstStyle/>
          <a:p>
            <a:pPr algn="ctr"/>
            <a:r>
              <a:rPr lang="en-US" sz="1050" b="1">
                <a:gradFill>
                  <a:gsLst>
                    <a:gs pos="2917">
                      <a:schemeClr val="tx1"/>
                    </a:gs>
                    <a:gs pos="30000">
                      <a:schemeClr val="tx1"/>
                    </a:gs>
                  </a:gsLst>
                  <a:lin ang="5400000" scaled="0"/>
                </a:gradFill>
              </a:rPr>
              <a:t>Risk score</a:t>
            </a:r>
          </a:p>
        </p:txBody>
      </p:sp>
      <p:sp>
        <p:nvSpPr>
          <p:cNvPr id="29" name="Rectangle 28">
            <a:extLst>
              <a:ext uri="{FF2B5EF4-FFF2-40B4-BE49-F238E27FC236}">
                <a16:creationId xmlns:a16="http://schemas.microsoft.com/office/drawing/2014/main" id="{22A5CD88-E833-4BAF-BE17-6ED8B70CAF42}"/>
              </a:ext>
            </a:extLst>
          </p:cNvPr>
          <p:cNvSpPr/>
          <p:nvPr/>
        </p:nvSpPr>
        <p:spPr>
          <a:xfrm>
            <a:off x="8739646" y="4560762"/>
            <a:ext cx="2971525" cy="461665"/>
          </a:xfrm>
          <a:prstGeom prst="rect">
            <a:avLst/>
          </a:prstGeom>
        </p:spPr>
        <p:txBody>
          <a:bodyPr wrap="square">
            <a:spAutoFit/>
          </a:bodyPr>
          <a:lstStyle/>
          <a:p>
            <a:pPr algn="ctr"/>
            <a:r>
              <a:rPr lang="en-US" sz="1200" b="1">
                <a:solidFill>
                  <a:schemeClr val="accent1"/>
                </a:solidFill>
              </a:rPr>
              <a:t>Volume licensing invoices that contain Azure are more likely to have issues</a:t>
            </a:r>
          </a:p>
        </p:txBody>
      </p:sp>
      <p:sp>
        <p:nvSpPr>
          <p:cNvPr id="30" name="TextBox 29">
            <a:extLst>
              <a:ext uri="{FF2B5EF4-FFF2-40B4-BE49-F238E27FC236}">
                <a16:creationId xmlns:a16="http://schemas.microsoft.com/office/drawing/2014/main" id="{C688DD65-94D7-4A59-A131-70E322FD88F8}"/>
              </a:ext>
            </a:extLst>
          </p:cNvPr>
          <p:cNvSpPr txBox="1"/>
          <p:nvPr/>
        </p:nvSpPr>
        <p:spPr>
          <a:xfrm>
            <a:off x="8815469" y="4344200"/>
            <a:ext cx="2819881" cy="160738"/>
          </a:xfrm>
          <a:prstGeom prst="rect">
            <a:avLst/>
          </a:prstGeom>
          <a:noFill/>
        </p:spPr>
        <p:txBody>
          <a:bodyPr wrap="square" lIns="0" tIns="0" rIns="0" bIns="0" rtlCol="0">
            <a:spAutoFit/>
          </a:bodyPr>
          <a:lstStyle/>
          <a:p>
            <a:pPr algn="ctr"/>
            <a:r>
              <a:rPr lang="en-US" sz="1050" b="1">
                <a:gradFill>
                  <a:gsLst>
                    <a:gs pos="2917">
                      <a:schemeClr val="tx1"/>
                    </a:gs>
                    <a:gs pos="30000">
                      <a:schemeClr val="tx1"/>
                    </a:gs>
                  </a:gsLst>
                  <a:lin ang="5400000" scaled="0"/>
                </a:gradFill>
              </a:rPr>
              <a:t>Contains Azure</a:t>
            </a:r>
          </a:p>
        </p:txBody>
      </p:sp>
      <p:sp>
        <p:nvSpPr>
          <p:cNvPr id="31" name="Rectangle 30">
            <a:extLst>
              <a:ext uri="{FF2B5EF4-FFF2-40B4-BE49-F238E27FC236}">
                <a16:creationId xmlns:a16="http://schemas.microsoft.com/office/drawing/2014/main" id="{9DD69D06-3515-4E78-BEA5-E1521567AC71}"/>
              </a:ext>
            </a:extLst>
          </p:cNvPr>
          <p:cNvSpPr/>
          <p:nvPr/>
        </p:nvSpPr>
        <p:spPr>
          <a:xfrm>
            <a:off x="1236868" y="4555847"/>
            <a:ext cx="2578424" cy="461665"/>
          </a:xfrm>
          <a:prstGeom prst="rect">
            <a:avLst/>
          </a:prstGeom>
        </p:spPr>
        <p:txBody>
          <a:bodyPr wrap="square">
            <a:spAutoFit/>
          </a:bodyPr>
          <a:lstStyle/>
          <a:p>
            <a:pPr algn="ctr"/>
            <a:r>
              <a:rPr lang="en-US" sz="1200" b="1">
                <a:solidFill>
                  <a:schemeClr val="accent1"/>
                </a:solidFill>
              </a:rPr>
              <a:t>Longer invoices are more likely to have issues</a:t>
            </a:r>
          </a:p>
        </p:txBody>
      </p:sp>
      <p:sp>
        <p:nvSpPr>
          <p:cNvPr id="32" name="TextBox 31">
            <a:extLst>
              <a:ext uri="{FF2B5EF4-FFF2-40B4-BE49-F238E27FC236}">
                <a16:creationId xmlns:a16="http://schemas.microsoft.com/office/drawing/2014/main" id="{B5C703DF-FFC9-4B0A-9EEF-81848D3E1768}"/>
              </a:ext>
            </a:extLst>
          </p:cNvPr>
          <p:cNvSpPr txBox="1"/>
          <p:nvPr/>
        </p:nvSpPr>
        <p:spPr>
          <a:xfrm>
            <a:off x="1977853" y="4342686"/>
            <a:ext cx="1096454" cy="161583"/>
          </a:xfrm>
          <a:prstGeom prst="rect">
            <a:avLst/>
          </a:prstGeom>
          <a:noFill/>
        </p:spPr>
        <p:txBody>
          <a:bodyPr wrap="none" lIns="0" tIns="0" rIns="0" bIns="0" rtlCol="0">
            <a:spAutoFit/>
          </a:bodyPr>
          <a:lstStyle/>
          <a:p>
            <a:r>
              <a:rPr lang="en-US" sz="1050" b="1">
                <a:gradFill>
                  <a:gsLst>
                    <a:gs pos="2917">
                      <a:schemeClr val="tx1"/>
                    </a:gs>
                    <a:gs pos="30000">
                      <a:schemeClr val="tx1"/>
                    </a:gs>
                  </a:gsLst>
                  <a:lin ang="5400000" scaled="0"/>
                </a:gradFill>
              </a:rPr>
              <a:t>Number of pages</a:t>
            </a:r>
          </a:p>
        </p:txBody>
      </p:sp>
    </p:spTree>
    <p:extLst>
      <p:ext uri="{BB962C8B-B14F-4D97-AF65-F5344CB8AC3E}">
        <p14:creationId xmlns:p14="http://schemas.microsoft.com/office/powerpoint/2010/main" val="249888245"/>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BEA5-659C-449D-8302-B775DAD12B18}"/>
              </a:ext>
            </a:extLst>
          </p:cNvPr>
          <p:cNvSpPr>
            <a:spLocks noGrp="1"/>
          </p:cNvSpPr>
          <p:nvPr>
            <p:ph type="title"/>
          </p:nvPr>
        </p:nvSpPr>
        <p:spPr>
          <a:xfrm>
            <a:off x="588263" y="2979539"/>
            <a:ext cx="4167887" cy="553998"/>
          </a:xfrm>
        </p:spPr>
        <p:txBody>
          <a:bodyPr/>
          <a:lstStyle/>
          <a:p>
            <a:r>
              <a:rPr lang="en-US" dirty="0"/>
              <a:t>Thank you!</a:t>
            </a:r>
          </a:p>
        </p:txBody>
      </p:sp>
      <p:pic>
        <p:nvPicPr>
          <p:cNvPr id="4" name="Picture 3">
            <a:extLst>
              <a:ext uri="{FF2B5EF4-FFF2-40B4-BE49-F238E27FC236}">
                <a16:creationId xmlns:a16="http://schemas.microsoft.com/office/drawing/2014/main" id="{EEC7A8BF-7C73-46C2-ABA4-C2E03910E3EF}"/>
              </a:ext>
            </a:extLst>
          </p:cNvPr>
          <p:cNvPicPr>
            <a:picLocks noChangeAspect="1"/>
          </p:cNvPicPr>
          <p:nvPr/>
        </p:nvPicPr>
        <p:blipFill>
          <a:blip r:embed="rId2"/>
          <a:stretch>
            <a:fillRect/>
          </a:stretch>
        </p:blipFill>
        <p:spPr>
          <a:xfrm>
            <a:off x="6008813" y="0"/>
            <a:ext cx="6176460" cy="6858000"/>
          </a:xfrm>
          <a:prstGeom prst="rect">
            <a:avLst/>
          </a:prstGeom>
        </p:spPr>
      </p:pic>
      <p:pic>
        <p:nvPicPr>
          <p:cNvPr id="5" name="Picture 4">
            <a:extLst>
              <a:ext uri="{FF2B5EF4-FFF2-40B4-BE49-F238E27FC236}">
                <a16:creationId xmlns:a16="http://schemas.microsoft.com/office/drawing/2014/main" id="{45922A57-66AD-476D-81F5-F43F768D9905}"/>
              </a:ext>
            </a:extLst>
          </p:cNvPr>
          <p:cNvPicPr>
            <a:picLocks noChangeAspect="1"/>
          </p:cNvPicPr>
          <p:nvPr/>
        </p:nvPicPr>
        <p:blipFill>
          <a:blip r:embed="rId3"/>
          <a:stretch>
            <a:fillRect/>
          </a:stretch>
        </p:blipFill>
        <p:spPr>
          <a:xfrm>
            <a:off x="5175042" y="0"/>
            <a:ext cx="833771" cy="6858000"/>
          </a:xfrm>
          <a:prstGeom prst="rect">
            <a:avLst/>
          </a:prstGeom>
        </p:spPr>
      </p:pic>
    </p:spTree>
    <p:extLst>
      <p:ext uri="{BB962C8B-B14F-4D97-AF65-F5344CB8AC3E}">
        <p14:creationId xmlns:p14="http://schemas.microsoft.com/office/powerpoint/2010/main" val="168575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5995" y="1169264"/>
            <a:ext cx="5541959" cy="52431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rot="5400000">
            <a:off x="9189524" y="1115499"/>
            <a:ext cx="2506959" cy="26539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rot="5400000">
            <a:off x="6303510" y="1095764"/>
            <a:ext cx="2506959" cy="2653958"/>
          </a:xfrm>
          <a:prstGeom prst="rect">
            <a:avLst/>
          </a:prstGeom>
          <a:solidFill>
            <a:srgbClr val="7878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rot="5400000">
            <a:off x="9182005" y="3831955"/>
            <a:ext cx="2506959" cy="2653958"/>
          </a:xfrm>
          <a:prstGeom prst="rect">
            <a:avLst/>
          </a:prstGeom>
          <a:solidFill>
            <a:srgbClr val="7878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11" name="Rectangle 10"/>
          <p:cNvSpPr/>
          <p:nvPr/>
        </p:nvSpPr>
        <p:spPr bwMode="auto">
          <a:xfrm rot="5400000">
            <a:off x="6303510" y="3831953"/>
            <a:ext cx="2506959" cy="26539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589653" y="1331761"/>
            <a:ext cx="5396232" cy="2764181"/>
          </a:xfrm>
          <a:prstGeom prst="rect">
            <a:avLst/>
          </a:prstGeom>
          <a:noFill/>
        </p:spPr>
        <p:txBody>
          <a:bodyPr wrap="square" lIns="179285" tIns="143428" rIns="179285" bIns="143428" rtlCol="0" anchor="t">
            <a:spAutoFit/>
          </a:bodyPr>
          <a:lstStyle/>
          <a:p>
            <a:pPr defTabSz="914367">
              <a:lnSpc>
                <a:spcPct val="90000"/>
              </a:lnSpc>
              <a:spcAft>
                <a:spcPts val="588"/>
              </a:spcAft>
            </a:pPr>
            <a:r>
              <a:rPr lang="en-US" sz="6000" spc="-300" dirty="0">
                <a:solidFill>
                  <a:srgbClr val="FFFFFF"/>
                </a:solidFill>
                <a:latin typeface="Segoe UI Semibold"/>
                <a:cs typeface="Segoe UI Semibold"/>
              </a:rPr>
              <a:t>Collections</a:t>
            </a:r>
          </a:p>
          <a:p>
            <a:pPr defTabSz="914367">
              <a:lnSpc>
                <a:spcPct val="90000"/>
              </a:lnSpc>
              <a:spcAft>
                <a:spcPts val="588"/>
              </a:spcAft>
            </a:pPr>
            <a:r>
              <a:rPr lang="en-US" sz="5400" spc="-300" dirty="0">
                <a:solidFill>
                  <a:srgbClr val="FFFFFF"/>
                </a:solidFill>
                <a:latin typeface="Segoe UI Semibold"/>
              </a:rPr>
              <a:t>FY’19 $140B</a:t>
            </a:r>
          </a:p>
          <a:p>
            <a:pPr defTabSz="914367">
              <a:lnSpc>
                <a:spcPct val="90000"/>
              </a:lnSpc>
              <a:spcAft>
                <a:spcPts val="588"/>
              </a:spcAft>
            </a:pPr>
            <a:endParaRPr lang="en-US" sz="2400" dirty="0">
              <a:solidFill>
                <a:srgbClr val="FFFFFF"/>
              </a:solidFill>
              <a:cs typeface="Segoe UI"/>
            </a:endParaRPr>
          </a:p>
          <a:p>
            <a:pPr defTabSz="914367">
              <a:lnSpc>
                <a:spcPct val="90000"/>
              </a:lnSpc>
              <a:spcAft>
                <a:spcPts val="588"/>
              </a:spcAft>
            </a:pPr>
            <a:r>
              <a:rPr lang="en-US" sz="2400" dirty="0">
                <a:solidFill>
                  <a:srgbClr val="FFFFFF"/>
                </a:solidFill>
                <a:cs typeface="Segoe UI"/>
              </a:rPr>
              <a:t>&gt; 20% YoY increase</a:t>
            </a:r>
            <a:endParaRPr lang="en-US" sz="4800" spc="-1470" dirty="0">
              <a:solidFill>
                <a:srgbClr val="FFFFFF"/>
              </a:solidFill>
              <a:latin typeface="Segoe UI Semibold"/>
              <a:cs typeface="Segoe UI Semibold"/>
            </a:endParaRPr>
          </a:p>
        </p:txBody>
      </p:sp>
      <p:sp>
        <p:nvSpPr>
          <p:cNvPr id="15" name="TextBox 14"/>
          <p:cNvSpPr txBox="1"/>
          <p:nvPr/>
        </p:nvSpPr>
        <p:spPr>
          <a:xfrm>
            <a:off x="9288054" y="1534537"/>
            <a:ext cx="2175340" cy="830997"/>
          </a:xfrm>
          <a:prstGeom prst="rect">
            <a:avLst/>
          </a:prstGeom>
          <a:noFill/>
        </p:spPr>
        <p:txBody>
          <a:bodyPr wrap="none" lIns="0" tIns="0" rIns="0" bIns="0" rtlCol="0" anchor="t">
            <a:spAutoFit/>
          </a:bodyPr>
          <a:lstStyle/>
          <a:p>
            <a:pPr algn="ctr" defTabSz="914367">
              <a:lnSpc>
                <a:spcPct val="90000"/>
              </a:lnSpc>
              <a:spcAft>
                <a:spcPts val="588"/>
              </a:spcAft>
            </a:pPr>
            <a:r>
              <a:rPr lang="en-US" sz="6000" spc="-490" dirty="0">
                <a:solidFill>
                  <a:srgbClr val="FFFFFF"/>
                </a:solidFill>
                <a:latin typeface="Segoe UI Semibold"/>
              </a:rPr>
              <a:t>65 FTEs</a:t>
            </a:r>
            <a:endParaRPr lang="en-US" sz="8000" spc="-490" dirty="0">
              <a:solidFill>
                <a:srgbClr val="FFFFFF"/>
              </a:solidFill>
              <a:latin typeface="Segoe UI Semibold"/>
            </a:endParaRPr>
          </a:p>
        </p:txBody>
      </p:sp>
      <p:sp>
        <p:nvSpPr>
          <p:cNvPr id="16" name="TextBox 15"/>
          <p:cNvSpPr txBox="1"/>
          <p:nvPr/>
        </p:nvSpPr>
        <p:spPr>
          <a:xfrm>
            <a:off x="6354102" y="4238895"/>
            <a:ext cx="2411238" cy="1230960"/>
          </a:xfrm>
          <a:prstGeom prst="rect">
            <a:avLst/>
          </a:prstGeom>
          <a:noFill/>
        </p:spPr>
        <p:txBody>
          <a:bodyPr wrap="none" lIns="0" tIns="0" rIns="0" bIns="143428" rtlCol="0">
            <a:spAutoFit/>
          </a:bodyPr>
          <a:lstStyle/>
          <a:p>
            <a:pPr algn="ctr" defTabSz="914367">
              <a:lnSpc>
                <a:spcPct val="90000"/>
              </a:lnSpc>
              <a:spcAft>
                <a:spcPts val="588"/>
              </a:spcAft>
            </a:pPr>
            <a:r>
              <a:rPr lang="en-US" sz="7842" spc="-490" dirty="0">
                <a:solidFill>
                  <a:srgbClr val="FFFFFF"/>
                </a:solidFill>
                <a:latin typeface="Segoe UI Semibold"/>
              </a:rPr>
              <a:t>&gt;90%</a:t>
            </a:r>
          </a:p>
        </p:txBody>
      </p:sp>
      <p:sp>
        <p:nvSpPr>
          <p:cNvPr id="17" name="Rectangle 16"/>
          <p:cNvSpPr/>
          <p:nvPr/>
        </p:nvSpPr>
        <p:spPr>
          <a:xfrm>
            <a:off x="6509873" y="5775360"/>
            <a:ext cx="2091262" cy="225767"/>
          </a:xfrm>
          <a:prstGeom prst="rect">
            <a:avLst/>
          </a:prstGeom>
        </p:spPr>
        <p:txBody>
          <a:bodyPr wrap="square" lIns="0" tIns="0" rIns="0" bIns="0">
            <a:spAutoFit/>
          </a:bodyPr>
          <a:lstStyle/>
          <a:p>
            <a:pPr algn="ctr" defTabSz="914367">
              <a:lnSpc>
                <a:spcPts val="1372"/>
              </a:lnSpc>
              <a:spcBef>
                <a:spcPts val="882"/>
              </a:spcBef>
              <a:buSzPct val="90000"/>
            </a:pPr>
            <a:r>
              <a:rPr lang="en-US" sz="3137" dirty="0">
                <a:solidFill>
                  <a:srgbClr val="FFFFFF"/>
                </a:solidFill>
                <a:latin typeface="Segoe UI Semibold"/>
              </a:rPr>
              <a:t>Current</a:t>
            </a:r>
            <a:endParaRPr lang="en-US" sz="882" dirty="0">
              <a:solidFill>
                <a:srgbClr val="FFFFFF"/>
              </a:solidFill>
              <a:latin typeface="Segoe UI Semibold"/>
            </a:endParaRPr>
          </a:p>
        </p:txBody>
      </p:sp>
      <p:sp>
        <p:nvSpPr>
          <p:cNvPr id="18" name="Rectangle 17"/>
          <p:cNvSpPr/>
          <p:nvPr/>
        </p:nvSpPr>
        <p:spPr>
          <a:xfrm>
            <a:off x="9278223" y="2575030"/>
            <a:ext cx="2324123" cy="892552"/>
          </a:xfrm>
          <a:prstGeom prst="rect">
            <a:avLst/>
          </a:prstGeom>
        </p:spPr>
        <p:txBody>
          <a:bodyPr wrap="square" lIns="0" tIns="0" rIns="0" bIns="0">
            <a:spAutoFit/>
          </a:bodyPr>
          <a:lstStyle/>
          <a:p>
            <a:pPr algn="ctr" defTabSz="914367">
              <a:lnSpc>
                <a:spcPts val="600"/>
              </a:lnSpc>
              <a:spcBef>
                <a:spcPts val="600"/>
              </a:spcBef>
              <a:buSzPct val="90000"/>
            </a:pPr>
            <a:r>
              <a:rPr lang="da-DK" sz="2400" dirty="0">
                <a:solidFill>
                  <a:srgbClr val="FFFFFF"/>
                </a:solidFill>
                <a:latin typeface="Segoe UI Semibold"/>
              </a:rPr>
              <a:t>+1000 BPO</a:t>
            </a:r>
          </a:p>
          <a:p>
            <a:pPr algn="ctr" defTabSz="914367">
              <a:spcBef>
                <a:spcPts val="600"/>
              </a:spcBef>
              <a:buSzPct val="90000"/>
            </a:pPr>
            <a:r>
              <a:rPr lang="da-DK" sz="2400" dirty="0">
                <a:solidFill>
                  <a:srgbClr val="FFFFFF"/>
                </a:solidFill>
                <a:latin typeface="Segoe UI Semibold"/>
              </a:rPr>
              <a:t>13 Global Locations</a:t>
            </a:r>
            <a:endParaRPr lang="en-US" sz="2400" dirty="0">
              <a:solidFill>
                <a:srgbClr val="FFFFFF"/>
              </a:solidFill>
              <a:latin typeface="Segoe UI Semibold"/>
            </a:endParaRPr>
          </a:p>
        </p:txBody>
      </p:sp>
      <p:sp>
        <p:nvSpPr>
          <p:cNvPr id="19" name="TextBox 18">
            <a:extLst>
              <a:ext uri="{FF2B5EF4-FFF2-40B4-BE49-F238E27FC236}">
                <a16:creationId xmlns:a16="http://schemas.microsoft.com/office/drawing/2014/main" id="{5E4393A0-5B50-45F9-9390-EC11F2D20598}"/>
              </a:ext>
            </a:extLst>
          </p:cNvPr>
          <p:cNvSpPr txBox="1"/>
          <p:nvPr/>
        </p:nvSpPr>
        <p:spPr>
          <a:xfrm>
            <a:off x="6446906" y="1534537"/>
            <a:ext cx="2217210" cy="1815882"/>
          </a:xfrm>
          <a:prstGeom prst="rect">
            <a:avLst/>
          </a:prstGeom>
          <a:noFill/>
        </p:spPr>
        <p:txBody>
          <a:bodyPr wrap="none" lIns="0" tIns="0" rIns="0" bIns="0" rtlCol="0">
            <a:spAutoFit/>
          </a:bodyPr>
          <a:lstStyle/>
          <a:p>
            <a:pPr algn="ctr" defTabSz="914367">
              <a:lnSpc>
                <a:spcPct val="90000"/>
              </a:lnSpc>
              <a:spcAft>
                <a:spcPts val="588"/>
              </a:spcAft>
            </a:pPr>
            <a:r>
              <a:rPr lang="en-US" sz="4000" spc="-150" dirty="0">
                <a:solidFill>
                  <a:srgbClr val="FFFFFF"/>
                </a:solidFill>
                <a:latin typeface="Segoe UI Semibold"/>
              </a:rPr>
              <a:t>&gt;100k</a:t>
            </a:r>
          </a:p>
          <a:p>
            <a:pPr algn="ctr" defTabSz="914367">
              <a:lnSpc>
                <a:spcPct val="90000"/>
              </a:lnSpc>
              <a:spcAft>
                <a:spcPts val="588"/>
              </a:spcAft>
            </a:pPr>
            <a:r>
              <a:rPr lang="en-US" sz="4000" spc="-150" dirty="0">
                <a:solidFill>
                  <a:srgbClr val="FFFFFF"/>
                </a:solidFill>
                <a:latin typeface="Segoe UI Semibold"/>
              </a:rPr>
              <a:t>Active </a:t>
            </a:r>
          </a:p>
          <a:p>
            <a:pPr algn="ctr" defTabSz="914367">
              <a:lnSpc>
                <a:spcPct val="90000"/>
              </a:lnSpc>
              <a:spcAft>
                <a:spcPts val="588"/>
              </a:spcAft>
            </a:pPr>
            <a:r>
              <a:rPr lang="en-US" sz="4000" spc="-150" dirty="0">
                <a:solidFill>
                  <a:srgbClr val="FFFFFF"/>
                </a:solidFill>
                <a:latin typeface="Segoe UI Semibold"/>
              </a:rPr>
              <a:t>customers</a:t>
            </a:r>
          </a:p>
        </p:txBody>
      </p:sp>
      <p:sp>
        <p:nvSpPr>
          <p:cNvPr id="20" name="TextBox 19">
            <a:extLst>
              <a:ext uri="{FF2B5EF4-FFF2-40B4-BE49-F238E27FC236}">
                <a16:creationId xmlns:a16="http://schemas.microsoft.com/office/drawing/2014/main" id="{DF86AB84-6BED-4A85-A4D7-73199E87A48A}"/>
              </a:ext>
            </a:extLst>
          </p:cNvPr>
          <p:cNvSpPr txBox="1"/>
          <p:nvPr/>
        </p:nvSpPr>
        <p:spPr>
          <a:xfrm>
            <a:off x="9463615" y="4484076"/>
            <a:ext cx="1824218" cy="754226"/>
          </a:xfrm>
          <a:prstGeom prst="rect">
            <a:avLst/>
          </a:prstGeom>
          <a:noFill/>
        </p:spPr>
        <p:txBody>
          <a:bodyPr wrap="none" lIns="0" tIns="0" rIns="0" bIns="143428" rtlCol="0">
            <a:spAutoFit/>
          </a:bodyPr>
          <a:lstStyle/>
          <a:p>
            <a:pPr algn="ctr" defTabSz="914367">
              <a:lnSpc>
                <a:spcPct val="90000"/>
              </a:lnSpc>
              <a:spcAft>
                <a:spcPts val="588"/>
              </a:spcAft>
            </a:pPr>
            <a:r>
              <a:rPr lang="en-US" sz="4400" spc="-150" dirty="0">
                <a:solidFill>
                  <a:srgbClr val="FFFFFF"/>
                </a:solidFill>
                <a:latin typeface="Segoe UI Semibold"/>
              </a:rPr>
              <a:t>&lt;0.05%</a:t>
            </a:r>
          </a:p>
        </p:txBody>
      </p:sp>
      <p:sp>
        <p:nvSpPr>
          <p:cNvPr id="21" name="Rectangle 20">
            <a:extLst>
              <a:ext uri="{FF2B5EF4-FFF2-40B4-BE49-F238E27FC236}">
                <a16:creationId xmlns:a16="http://schemas.microsoft.com/office/drawing/2014/main" id="{D96FD8AE-8F46-4EB6-86EE-E7B558D65C77}"/>
              </a:ext>
            </a:extLst>
          </p:cNvPr>
          <p:cNvSpPr/>
          <p:nvPr/>
        </p:nvSpPr>
        <p:spPr>
          <a:xfrm>
            <a:off x="9330093" y="5816924"/>
            <a:ext cx="2091262" cy="225767"/>
          </a:xfrm>
          <a:prstGeom prst="rect">
            <a:avLst/>
          </a:prstGeom>
        </p:spPr>
        <p:txBody>
          <a:bodyPr wrap="square" lIns="0" tIns="0" rIns="0" bIns="0">
            <a:spAutoFit/>
          </a:bodyPr>
          <a:lstStyle/>
          <a:p>
            <a:pPr algn="ctr" defTabSz="914367">
              <a:lnSpc>
                <a:spcPts val="1372"/>
              </a:lnSpc>
              <a:spcBef>
                <a:spcPts val="882"/>
              </a:spcBef>
              <a:buSzPct val="90000"/>
            </a:pPr>
            <a:r>
              <a:rPr lang="en-US" sz="3137" dirty="0">
                <a:solidFill>
                  <a:srgbClr val="FFFFFF"/>
                </a:solidFill>
                <a:latin typeface="Segoe UI Semibold"/>
              </a:rPr>
              <a:t>Losses</a:t>
            </a:r>
            <a:endParaRPr lang="en-US" sz="882" dirty="0">
              <a:solidFill>
                <a:srgbClr val="FFFFFF"/>
              </a:solidFill>
              <a:latin typeface="Segoe UI Semibold"/>
            </a:endParaRPr>
          </a:p>
        </p:txBody>
      </p:sp>
      <p:sp>
        <p:nvSpPr>
          <p:cNvPr id="5" name="Title 4">
            <a:extLst>
              <a:ext uri="{FF2B5EF4-FFF2-40B4-BE49-F238E27FC236}">
                <a16:creationId xmlns:a16="http://schemas.microsoft.com/office/drawing/2014/main" id="{D0066E48-6C4F-42A3-A207-8057EC4DA3D7}"/>
              </a:ext>
            </a:extLst>
          </p:cNvPr>
          <p:cNvSpPr>
            <a:spLocks noGrp="1"/>
          </p:cNvSpPr>
          <p:nvPr>
            <p:ph type="title"/>
          </p:nvPr>
        </p:nvSpPr>
        <p:spPr/>
        <p:txBody>
          <a:bodyPr/>
          <a:lstStyle/>
          <a:p>
            <a:r>
              <a:rPr lang="en-US" dirty="0"/>
              <a:t>About Worldwide Payment Solutions</a:t>
            </a:r>
          </a:p>
        </p:txBody>
      </p:sp>
    </p:spTree>
    <p:extLst>
      <p:ext uri="{BB962C8B-B14F-4D97-AF65-F5344CB8AC3E}">
        <p14:creationId xmlns:p14="http://schemas.microsoft.com/office/powerpoint/2010/main" val="1041926868"/>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 name="Rectangle 60">
            <a:extLst>
              <a:ext uri="{FF2B5EF4-FFF2-40B4-BE49-F238E27FC236}">
                <a16:creationId xmlns:a16="http://schemas.microsoft.com/office/drawing/2014/main" id="{5C50A2D1-5140-4A46-9CF0-294267C0B12F}"/>
              </a:ext>
            </a:extLst>
          </p:cNvPr>
          <p:cNvSpPr>
            <a:spLocks noChangeAspect="1"/>
          </p:cNvSpPr>
          <p:nvPr/>
        </p:nvSpPr>
        <p:spPr bwMode="auto">
          <a:xfrm>
            <a:off x="6095213" y="2053212"/>
            <a:ext cx="2796297" cy="2750539"/>
          </a:xfrm>
          <a:prstGeom prst="rect">
            <a:avLst/>
          </a:prstGeom>
          <a:solidFill>
            <a:schemeClr val="accent5"/>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sp>
        <p:nvSpPr>
          <p:cNvPr id="58" name="Rectangle 57">
            <a:extLst>
              <a:ext uri="{FF2B5EF4-FFF2-40B4-BE49-F238E27FC236}">
                <a16:creationId xmlns:a16="http://schemas.microsoft.com/office/drawing/2014/main" id="{E9C9A834-4E16-4E04-94BD-78A5B2488C8A}"/>
              </a:ext>
            </a:extLst>
          </p:cNvPr>
          <p:cNvSpPr>
            <a:spLocks noChangeAspect="1"/>
          </p:cNvSpPr>
          <p:nvPr/>
        </p:nvSpPr>
        <p:spPr bwMode="auto">
          <a:xfrm>
            <a:off x="3302084" y="2053212"/>
            <a:ext cx="2796297" cy="2750539"/>
          </a:xfrm>
          <a:prstGeom prst="rect">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sp>
        <p:nvSpPr>
          <p:cNvPr id="68" name="Rectangle 67">
            <a:extLst>
              <a:ext uri="{FF2B5EF4-FFF2-40B4-BE49-F238E27FC236}">
                <a16:creationId xmlns:a16="http://schemas.microsoft.com/office/drawing/2014/main" id="{A0F4C545-24A1-4E28-83C2-14007A4492DF}"/>
              </a:ext>
            </a:extLst>
          </p:cNvPr>
          <p:cNvSpPr>
            <a:spLocks noChangeAspect="1"/>
          </p:cNvSpPr>
          <p:nvPr/>
        </p:nvSpPr>
        <p:spPr bwMode="auto">
          <a:xfrm>
            <a:off x="-31417" y="2053212"/>
            <a:ext cx="3344877" cy="2750539"/>
          </a:xfrm>
          <a:prstGeom prst="rect">
            <a:avLst/>
          </a:prstGeom>
          <a:solidFill>
            <a:schemeClr val="accent1"/>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sp>
        <p:nvSpPr>
          <p:cNvPr id="64" name="Rectangle 63">
            <a:extLst>
              <a:ext uri="{FF2B5EF4-FFF2-40B4-BE49-F238E27FC236}">
                <a16:creationId xmlns:a16="http://schemas.microsoft.com/office/drawing/2014/main" id="{CB9F66DF-AF57-41E9-9523-2AE98F2688CF}"/>
              </a:ext>
            </a:extLst>
          </p:cNvPr>
          <p:cNvSpPr>
            <a:spLocks noChangeAspect="1"/>
          </p:cNvSpPr>
          <p:nvPr/>
        </p:nvSpPr>
        <p:spPr bwMode="auto">
          <a:xfrm>
            <a:off x="8878542" y="2053212"/>
            <a:ext cx="3312595" cy="2750539"/>
          </a:xfrm>
          <a:prstGeom prst="rect">
            <a:avLst/>
          </a:prstGeom>
          <a:solidFill>
            <a:schemeClr val="bg1">
              <a:lumMod val="75000"/>
            </a:schemeClr>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13" rIns="0" bIns="45713" numCol="1" rtlCol="0" anchor="ctr" anchorCtr="0" compatLnSpc="1">
            <a:prstTxWarp prst="textNoShape">
              <a:avLst/>
            </a:prstTxWarp>
          </a:bodyPr>
          <a:lstStyle/>
          <a:p>
            <a:pPr algn="ctr" defTabSz="913927" fontAlgn="base">
              <a:spcBef>
                <a:spcPct val="0"/>
              </a:spcBef>
              <a:spcAft>
                <a:spcPct val="0"/>
              </a:spcAft>
            </a:pPr>
            <a:endParaRPr lang="en-US" sz="1961">
              <a:gradFill>
                <a:gsLst>
                  <a:gs pos="0">
                    <a:srgbClr val="FFFFFF"/>
                  </a:gs>
                  <a:gs pos="100000">
                    <a:srgbClr val="FFFFFF"/>
                  </a:gs>
                </a:gsLst>
                <a:lin ang="5400000" scaled="0"/>
              </a:gradFill>
              <a:latin typeface="Segoe UI"/>
            </a:endParaRPr>
          </a:p>
        </p:txBody>
      </p:sp>
      <p:pic>
        <p:nvPicPr>
          <p:cNvPr id="25" name="Picture 24">
            <a:extLst>
              <a:ext uri="{FF2B5EF4-FFF2-40B4-BE49-F238E27FC236}">
                <a16:creationId xmlns:a16="http://schemas.microsoft.com/office/drawing/2014/main" id="{F9077988-BB20-4010-B4EB-55828EFC0023}"/>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l="4478" r="15527"/>
          <a:stretch/>
        </p:blipFill>
        <p:spPr>
          <a:xfrm>
            <a:off x="-25375" y="2053211"/>
            <a:ext cx="3050000" cy="2751634"/>
          </a:xfrm>
          <a:prstGeom prst="rect">
            <a:avLst/>
          </a:prstGeom>
        </p:spPr>
      </p:pic>
      <p:pic>
        <p:nvPicPr>
          <p:cNvPr id="26" name="Picture 25">
            <a:extLst>
              <a:ext uri="{FF2B5EF4-FFF2-40B4-BE49-F238E27FC236}">
                <a16:creationId xmlns:a16="http://schemas.microsoft.com/office/drawing/2014/main" id="{5832394A-0A7A-47BF-8957-56A5DD4CFA5B}"/>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l="5041" r="21063"/>
          <a:stretch/>
        </p:blipFill>
        <p:spPr>
          <a:xfrm>
            <a:off x="3001292" y="2053210"/>
            <a:ext cx="3058567" cy="2751634"/>
          </a:xfrm>
          <a:prstGeom prst="rect">
            <a:avLst/>
          </a:prstGeom>
        </p:spPr>
      </p:pic>
      <p:pic>
        <p:nvPicPr>
          <p:cNvPr id="27" name="Picture 26">
            <a:extLst>
              <a:ext uri="{FF2B5EF4-FFF2-40B4-BE49-F238E27FC236}">
                <a16:creationId xmlns:a16="http://schemas.microsoft.com/office/drawing/2014/main" id="{D5DE0B33-9380-470F-AA2F-78FF8DC06CDB}"/>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l="21011" r="5007"/>
          <a:stretch/>
        </p:blipFill>
        <p:spPr>
          <a:xfrm>
            <a:off x="6063864" y="2053211"/>
            <a:ext cx="3053573" cy="2751634"/>
          </a:xfrm>
          <a:prstGeom prst="rect">
            <a:avLst/>
          </a:prstGeom>
        </p:spPr>
      </p:pic>
      <p:cxnSp>
        <p:nvCxnSpPr>
          <p:cNvPr id="24" name="title baseline guide" hidden="1"/>
          <p:cNvCxnSpPr/>
          <p:nvPr/>
        </p:nvCxnSpPr>
        <p:spPr>
          <a:xfrm>
            <a:off x="866" y="1533112"/>
            <a:ext cx="12189648" cy="0"/>
          </a:xfrm>
          <a:prstGeom prst="line">
            <a:avLst/>
          </a:prstGeom>
          <a:ln w="3175">
            <a:solidFill>
              <a:srgbClr val="C00000"/>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18" name="TextBox 117">
            <a:extLst>
              <a:ext uri="{FF2B5EF4-FFF2-40B4-BE49-F238E27FC236}">
                <a16:creationId xmlns:a16="http://schemas.microsoft.com/office/drawing/2014/main" id="{D70E3342-E78D-45C3-995B-E2F54E51F517}"/>
              </a:ext>
            </a:extLst>
          </p:cNvPr>
          <p:cNvSpPr txBox="1"/>
          <p:nvPr/>
        </p:nvSpPr>
        <p:spPr>
          <a:xfrm>
            <a:off x="589045" y="4803750"/>
            <a:ext cx="2551450" cy="1124380"/>
          </a:xfrm>
          <a:prstGeom prst="rect">
            <a:avLst/>
          </a:prstGeom>
          <a:noFill/>
        </p:spPr>
        <p:txBody>
          <a:bodyPr wrap="square" lIns="0" tIns="274281" rIns="0" bIns="0" rtlCol="0" anchor="t" anchorCtr="0">
            <a:spAutoFit/>
          </a:bodyPr>
          <a:lstStyle/>
          <a:p>
            <a:pPr algn="ctr" defTabSz="914192">
              <a:spcAft>
                <a:spcPts val="588"/>
              </a:spcAft>
              <a:defRPr/>
            </a:pPr>
            <a: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t>Surging data + </a:t>
            </a:r>
            <a:b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t>legacy systems + </a:t>
            </a:r>
            <a:b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br>
            <a: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t>static reporting</a:t>
            </a:r>
          </a:p>
        </p:txBody>
      </p:sp>
      <p:sp>
        <p:nvSpPr>
          <p:cNvPr id="119" name="TextBox 118">
            <a:extLst>
              <a:ext uri="{FF2B5EF4-FFF2-40B4-BE49-F238E27FC236}">
                <a16:creationId xmlns:a16="http://schemas.microsoft.com/office/drawing/2014/main" id="{FAFBFC19-A57C-40FE-9EC8-68D2A9D509EC}"/>
              </a:ext>
            </a:extLst>
          </p:cNvPr>
          <p:cNvSpPr txBox="1"/>
          <p:nvPr/>
        </p:nvSpPr>
        <p:spPr>
          <a:xfrm>
            <a:off x="3408744" y="4803750"/>
            <a:ext cx="2555512" cy="1124380"/>
          </a:xfrm>
          <a:prstGeom prst="rect">
            <a:avLst/>
          </a:prstGeom>
          <a:noFill/>
        </p:spPr>
        <p:txBody>
          <a:bodyPr wrap="square" lIns="0" tIns="274281" rIns="0" bIns="0" rtlCol="0" anchor="t" anchorCtr="0">
            <a:spAutoFit/>
          </a:bodyPr>
          <a:lstStyle/>
          <a:p>
            <a:pPr algn="ctr" defTabSz="914192">
              <a:spcAft>
                <a:spcPts val="588"/>
              </a:spcAft>
              <a:defRPr/>
            </a:pPr>
            <a: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t>Inadequate tools to anticipate growing business complexity</a:t>
            </a:r>
          </a:p>
        </p:txBody>
      </p:sp>
      <p:sp>
        <p:nvSpPr>
          <p:cNvPr id="120" name="TextBox 119">
            <a:extLst>
              <a:ext uri="{FF2B5EF4-FFF2-40B4-BE49-F238E27FC236}">
                <a16:creationId xmlns:a16="http://schemas.microsoft.com/office/drawing/2014/main" id="{DF0AE706-2876-41E7-99D3-61613FBD61B0}"/>
              </a:ext>
            </a:extLst>
          </p:cNvPr>
          <p:cNvSpPr txBox="1"/>
          <p:nvPr/>
        </p:nvSpPr>
        <p:spPr>
          <a:xfrm>
            <a:off x="6232506" y="4803750"/>
            <a:ext cx="2550751" cy="841906"/>
          </a:xfrm>
          <a:prstGeom prst="rect">
            <a:avLst/>
          </a:prstGeom>
          <a:noFill/>
        </p:spPr>
        <p:txBody>
          <a:bodyPr wrap="square" lIns="0" tIns="274281" rIns="0" bIns="0" rtlCol="0" anchor="t" anchorCtr="0">
            <a:spAutoFit/>
          </a:bodyPr>
          <a:lstStyle/>
          <a:p>
            <a:pPr algn="ctr" defTabSz="914192">
              <a:spcAft>
                <a:spcPts val="588"/>
              </a:spcAft>
              <a:defRPr/>
            </a:pPr>
            <a:r>
              <a:rPr lang="en-US">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cs typeface="Segoe UI" panose="020B0502040204020203" pitchFamily="34" charset="0"/>
              </a:rPr>
              <a:t>Manual, inefficient and error-prone processes</a:t>
            </a:r>
          </a:p>
        </p:txBody>
      </p:sp>
      <p:sp>
        <p:nvSpPr>
          <p:cNvPr id="121" name="TextBox 120">
            <a:extLst>
              <a:ext uri="{FF2B5EF4-FFF2-40B4-BE49-F238E27FC236}">
                <a16:creationId xmlns:a16="http://schemas.microsoft.com/office/drawing/2014/main" id="{89FCF03B-FB78-4B7D-9C66-6136866BE509}"/>
              </a:ext>
            </a:extLst>
          </p:cNvPr>
          <p:cNvSpPr txBox="1"/>
          <p:nvPr/>
        </p:nvSpPr>
        <p:spPr>
          <a:xfrm>
            <a:off x="9051507" y="4817599"/>
            <a:ext cx="2557099" cy="841906"/>
          </a:xfrm>
          <a:prstGeom prst="rect">
            <a:avLst/>
          </a:prstGeom>
          <a:noFill/>
        </p:spPr>
        <p:txBody>
          <a:bodyPr wrap="square" lIns="0" tIns="274281" rIns="0" bIns="0" rtlCol="0" anchor="t" anchorCtr="0">
            <a:spAutoFit/>
          </a:bodyPr>
          <a:lstStyle>
            <a:defPPr>
              <a:defRPr lang="en-US"/>
            </a:defPPr>
            <a:lvl1pPr marR="0" lvl="0" indent="0" fontAlgn="auto">
              <a:lnSpc>
                <a:spcPct val="90000"/>
              </a:lnSpc>
              <a:spcBef>
                <a:spcPts val="0"/>
              </a:spcBef>
              <a:spcAft>
                <a:spcPts val="600"/>
              </a:spcAft>
              <a:buClrTx/>
              <a:buSzTx/>
              <a:buFontTx/>
              <a:buNone/>
              <a:tabLst/>
              <a:defRPr kumimoji="0" sz="2400" i="0" u="none" strike="noStrike" cap="none" spc="0" normalizeH="0" baseline="0">
                <a:ln>
                  <a:noFill/>
                </a:ln>
                <a:gradFill>
                  <a:gsLst>
                    <a:gs pos="2917">
                      <a:srgbClr val="353535"/>
                    </a:gs>
                    <a:gs pos="30000">
                      <a:srgbClr val="353535"/>
                    </a:gs>
                  </a:gsLst>
                  <a:lin ang="5400000" scaled="0"/>
                </a:gradFill>
                <a:effectLst/>
                <a:uLnTx/>
                <a:uFillTx/>
                <a:cs typeface="Segoe UI" panose="020B0502040204020203" pitchFamily="34" charset="0"/>
              </a:defRPr>
            </a:lvl1pPr>
          </a:lstStyle>
          <a:p>
            <a:pPr algn="ctr" defTabSz="914139">
              <a:lnSpc>
                <a:spcPct val="100000"/>
              </a:lnSpc>
              <a:spcAft>
                <a:spcPts val="588"/>
              </a:spcAft>
              <a:defRPr/>
            </a:pPr>
            <a:r>
              <a:rPr lang="en-US" sz="1800">
                <a:gradFill>
                  <a:gsLst>
                    <a:gs pos="2917">
                      <a:srgbClr val="1A1A1A"/>
                    </a:gs>
                    <a:gs pos="100000">
                      <a:srgbClr val="1A1A1A"/>
                    </a:gs>
                  </a:gsLst>
                  <a:lin ang="5400000" scaled="0"/>
                </a:gradFill>
                <a:latin typeface="Segoe UI" panose="020B0502040204020203" pitchFamily="34" charset="0"/>
                <a:ea typeface="MS PGothic" panose="020B0600070205080204" pitchFamily="34" charset="-128"/>
              </a:rPr>
              <a:t>Increasing regulations, risks, and threats</a:t>
            </a:r>
          </a:p>
        </p:txBody>
      </p:sp>
      <p:sp>
        <p:nvSpPr>
          <p:cNvPr id="2" name="Title 1">
            <a:extLst>
              <a:ext uri="{FF2B5EF4-FFF2-40B4-BE49-F238E27FC236}">
                <a16:creationId xmlns:a16="http://schemas.microsoft.com/office/drawing/2014/main" id="{7E0569EF-3526-44B5-A212-598F8BD69838}"/>
              </a:ext>
            </a:extLst>
          </p:cNvPr>
          <p:cNvSpPr>
            <a:spLocks noGrp="1"/>
          </p:cNvSpPr>
          <p:nvPr>
            <p:ph type="title"/>
          </p:nvPr>
        </p:nvSpPr>
        <p:spPr>
          <a:xfrm>
            <a:off x="589044" y="1004070"/>
            <a:ext cx="11016957" cy="553920"/>
          </a:xfrm>
        </p:spPr>
        <p:txBody>
          <a:bodyPr/>
          <a:lstStyle/>
          <a:p>
            <a:pPr algn="ctr"/>
            <a:r>
              <a:rPr lang="en-US"/>
              <a:t>Today’s finance challenges</a:t>
            </a:r>
          </a:p>
        </p:txBody>
      </p:sp>
      <p:sp>
        <p:nvSpPr>
          <p:cNvPr id="3" name="Rectangle 2">
            <a:extLst>
              <a:ext uri="{FF2B5EF4-FFF2-40B4-BE49-F238E27FC236}">
                <a16:creationId xmlns:a16="http://schemas.microsoft.com/office/drawing/2014/main" id="{D1E72187-5FDD-48DE-8B5D-897CC42BB81F}"/>
              </a:ext>
            </a:extLst>
          </p:cNvPr>
          <p:cNvSpPr/>
          <p:nvPr/>
        </p:nvSpPr>
        <p:spPr>
          <a:xfrm>
            <a:off x="5975631" y="3247053"/>
            <a:ext cx="242340" cy="369279"/>
          </a:xfrm>
          <a:prstGeom prst="rect">
            <a:avLst/>
          </a:prstGeom>
        </p:spPr>
        <p:txBody>
          <a:bodyPr wrap="none">
            <a:spAutoFit/>
          </a:bodyPr>
          <a:lstStyle/>
          <a:p>
            <a:pPr defTabSz="914192"/>
            <a:r>
              <a:rPr lang="en-US" sz="1765">
                <a:solidFill>
                  <a:srgbClr val="000000"/>
                </a:solidFill>
                <a:latin typeface="Times New Roman" panose="02020603050405020304" pitchFamily="18" charset="0"/>
                <a:ea typeface="MS PGothic" panose="020B0600070205080204" pitchFamily="34" charset="-128"/>
              </a:rPr>
              <a:t> </a:t>
            </a:r>
            <a:endParaRPr lang="en-US" sz="1765">
              <a:solidFill>
                <a:srgbClr val="1A1A1A"/>
              </a:solidFill>
              <a:latin typeface="Segoe UI"/>
              <a:ea typeface="MS PGothic" panose="020B0600070205080204" pitchFamily="34" charset="-128"/>
            </a:endParaRPr>
          </a:p>
        </p:txBody>
      </p:sp>
      <p:pic>
        <p:nvPicPr>
          <p:cNvPr id="5" name="Picture 4" descr="A person wearing a suit and tie sitting at a table&#10;&#10;Description automatically generated">
            <a:extLst>
              <a:ext uri="{FF2B5EF4-FFF2-40B4-BE49-F238E27FC236}">
                <a16:creationId xmlns:a16="http://schemas.microsoft.com/office/drawing/2014/main" id="{77B9FD9A-1337-4AD8-8AB5-51CAE0BAE2F6}"/>
              </a:ext>
            </a:extLst>
          </p:cNvPr>
          <p:cNvPicPr>
            <a:picLocks noChangeAspect="1"/>
          </p:cNvPicPr>
          <p:nvPr/>
        </p:nvPicPr>
        <p:blipFill rotWithShape="1">
          <a:blip r:embed="rId6">
            <a:extLst>
              <a:ext uri="{28A0092B-C50C-407E-A947-70E740481C1C}">
                <a14:useLocalDpi xmlns:a14="http://schemas.microsoft.com/office/drawing/2010/main" val="0"/>
              </a:ext>
            </a:extLst>
          </a:blip>
          <a:srcRect l="26223" t="11259" r="7463" b="48432"/>
          <a:stretch/>
        </p:blipFill>
        <p:spPr>
          <a:xfrm>
            <a:off x="9118459" y="2053211"/>
            <a:ext cx="3061192" cy="2750540"/>
          </a:xfrm>
          <a:prstGeom prst="rect">
            <a:avLst/>
          </a:prstGeom>
        </p:spPr>
      </p:pic>
    </p:spTree>
    <p:extLst>
      <p:ext uri="{BB962C8B-B14F-4D97-AF65-F5344CB8AC3E}">
        <p14:creationId xmlns:p14="http://schemas.microsoft.com/office/powerpoint/2010/main" val="24582349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med" p14:dur="700" advClick="0">
        <p159:morph option="byObject"/>
      </p:transition>
    </mc:Choice>
    <mc:Fallback xmlns="">
      <p:transition spd="med" advClick="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decel="10000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750" fill="hold"/>
                                        <p:tgtEl>
                                          <p:spTgt spid="25"/>
                                        </p:tgtEl>
                                        <p:attrNameLst>
                                          <p:attrName>ppt_x</p:attrName>
                                        </p:attrNameLst>
                                      </p:cBhvr>
                                      <p:tavLst>
                                        <p:tav tm="0">
                                          <p:val>
                                            <p:strVal val="1+#ppt_w/2"/>
                                          </p:val>
                                        </p:tav>
                                        <p:tav tm="100000">
                                          <p:val>
                                            <p:strVal val="#ppt_x"/>
                                          </p:val>
                                        </p:tav>
                                      </p:tavLst>
                                    </p:anim>
                                    <p:anim calcmode="lin" valueType="num">
                                      <p:cBhvr additive="base">
                                        <p:cTn id="8" dur="750" fill="hold"/>
                                        <p:tgtEl>
                                          <p:spTgt spid="25"/>
                                        </p:tgtEl>
                                        <p:attrNameLst>
                                          <p:attrName>ppt_y</p:attrName>
                                        </p:attrNameLst>
                                      </p:cBhvr>
                                      <p:tavLst>
                                        <p:tav tm="0">
                                          <p:val>
                                            <p:strVal val="#ppt_y"/>
                                          </p:val>
                                        </p:tav>
                                        <p:tav tm="100000">
                                          <p:val>
                                            <p:strVal val="#ppt_y"/>
                                          </p:val>
                                        </p:tav>
                                      </p:tavLst>
                                    </p:anim>
                                  </p:childTnLst>
                                </p:cTn>
                              </p:par>
                              <p:par>
                                <p:cTn id="9" presetID="2" presetClass="entr" presetSubtype="2" decel="100000" fill="hold" nodeType="withEffect">
                                  <p:stCondLst>
                                    <p:cond delay="100"/>
                                  </p:stCondLst>
                                  <p:childTnLst>
                                    <p:set>
                                      <p:cBhvr>
                                        <p:cTn id="10" dur="1" fill="hold">
                                          <p:stCondLst>
                                            <p:cond delay="0"/>
                                          </p:stCondLst>
                                        </p:cTn>
                                        <p:tgtEl>
                                          <p:spTgt spid="26"/>
                                        </p:tgtEl>
                                        <p:attrNameLst>
                                          <p:attrName>style.visibility</p:attrName>
                                        </p:attrNameLst>
                                      </p:cBhvr>
                                      <p:to>
                                        <p:strVal val="visible"/>
                                      </p:to>
                                    </p:set>
                                    <p:anim calcmode="lin" valueType="num">
                                      <p:cBhvr additive="base">
                                        <p:cTn id="11" dur="750" fill="hold"/>
                                        <p:tgtEl>
                                          <p:spTgt spid="26"/>
                                        </p:tgtEl>
                                        <p:attrNameLst>
                                          <p:attrName>ppt_x</p:attrName>
                                        </p:attrNameLst>
                                      </p:cBhvr>
                                      <p:tavLst>
                                        <p:tav tm="0">
                                          <p:val>
                                            <p:strVal val="1+#ppt_w/2"/>
                                          </p:val>
                                        </p:tav>
                                        <p:tav tm="100000">
                                          <p:val>
                                            <p:strVal val="#ppt_x"/>
                                          </p:val>
                                        </p:tav>
                                      </p:tavLst>
                                    </p:anim>
                                    <p:anim calcmode="lin" valueType="num">
                                      <p:cBhvr additive="base">
                                        <p:cTn id="12" dur="750" fill="hold"/>
                                        <p:tgtEl>
                                          <p:spTgt spid="26"/>
                                        </p:tgtEl>
                                        <p:attrNameLst>
                                          <p:attrName>ppt_y</p:attrName>
                                        </p:attrNameLst>
                                      </p:cBhvr>
                                      <p:tavLst>
                                        <p:tav tm="0">
                                          <p:val>
                                            <p:strVal val="#ppt_y"/>
                                          </p:val>
                                        </p:tav>
                                        <p:tav tm="100000">
                                          <p:val>
                                            <p:strVal val="#ppt_y"/>
                                          </p:val>
                                        </p:tav>
                                      </p:tavLst>
                                    </p:anim>
                                  </p:childTnLst>
                                </p:cTn>
                              </p:par>
                              <p:par>
                                <p:cTn id="13" presetID="2" presetClass="entr" presetSubtype="2" decel="100000" fill="hold" nodeType="withEffect">
                                  <p:stCondLst>
                                    <p:cond delay="20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750" fill="hold"/>
                                        <p:tgtEl>
                                          <p:spTgt spid="27"/>
                                        </p:tgtEl>
                                        <p:attrNameLst>
                                          <p:attrName>ppt_x</p:attrName>
                                        </p:attrNameLst>
                                      </p:cBhvr>
                                      <p:tavLst>
                                        <p:tav tm="0">
                                          <p:val>
                                            <p:strVal val="1+#ppt_w/2"/>
                                          </p:val>
                                        </p:tav>
                                        <p:tav tm="100000">
                                          <p:val>
                                            <p:strVal val="#ppt_x"/>
                                          </p:val>
                                        </p:tav>
                                      </p:tavLst>
                                    </p:anim>
                                    <p:anim calcmode="lin" valueType="num">
                                      <p:cBhvr additive="base">
                                        <p:cTn id="16" dur="75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300"/>
                                  </p:stCondLst>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par>
                                <p:cTn id="21" presetID="42" presetClass="entr" presetSubtype="0" fill="hold" grpId="0" nodeType="withEffect">
                                  <p:stCondLst>
                                    <p:cond delay="300"/>
                                  </p:stCondLst>
                                  <p:childTnLst>
                                    <p:set>
                                      <p:cBhvr>
                                        <p:cTn id="22" dur="1" fill="hold">
                                          <p:stCondLst>
                                            <p:cond delay="0"/>
                                          </p:stCondLst>
                                        </p:cTn>
                                        <p:tgtEl>
                                          <p:spTgt spid="118"/>
                                        </p:tgtEl>
                                        <p:attrNameLst>
                                          <p:attrName>style.visibility</p:attrName>
                                        </p:attrNameLst>
                                      </p:cBhvr>
                                      <p:to>
                                        <p:strVal val="visible"/>
                                      </p:to>
                                    </p:set>
                                    <p:animEffect transition="in" filter="fade">
                                      <p:cBhvr>
                                        <p:cTn id="23" dur="750"/>
                                        <p:tgtEl>
                                          <p:spTgt spid="118"/>
                                        </p:tgtEl>
                                      </p:cBhvr>
                                    </p:animEffect>
                                    <p:anim calcmode="lin" valueType="num">
                                      <p:cBhvr>
                                        <p:cTn id="24" dur="750" fill="hold"/>
                                        <p:tgtEl>
                                          <p:spTgt spid="118"/>
                                        </p:tgtEl>
                                        <p:attrNameLst>
                                          <p:attrName>ppt_x</p:attrName>
                                        </p:attrNameLst>
                                      </p:cBhvr>
                                      <p:tavLst>
                                        <p:tav tm="0">
                                          <p:val>
                                            <p:strVal val="#ppt_x"/>
                                          </p:val>
                                        </p:tav>
                                        <p:tav tm="100000">
                                          <p:val>
                                            <p:strVal val="#ppt_x"/>
                                          </p:val>
                                        </p:tav>
                                      </p:tavLst>
                                    </p:anim>
                                    <p:anim calcmode="lin" valueType="num">
                                      <p:cBhvr>
                                        <p:cTn id="25" dur="750" fill="hold"/>
                                        <p:tgtEl>
                                          <p:spTgt spid="118"/>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300"/>
                                  </p:stCondLst>
                                  <p:childTnLst>
                                    <p:set>
                                      <p:cBhvr>
                                        <p:cTn id="27" dur="1" fill="hold">
                                          <p:stCondLst>
                                            <p:cond delay="0"/>
                                          </p:stCondLst>
                                        </p:cTn>
                                        <p:tgtEl>
                                          <p:spTgt spid="119"/>
                                        </p:tgtEl>
                                        <p:attrNameLst>
                                          <p:attrName>style.visibility</p:attrName>
                                        </p:attrNameLst>
                                      </p:cBhvr>
                                      <p:to>
                                        <p:strVal val="visible"/>
                                      </p:to>
                                    </p:set>
                                    <p:animEffect transition="in" filter="fade">
                                      <p:cBhvr>
                                        <p:cTn id="28" dur="750"/>
                                        <p:tgtEl>
                                          <p:spTgt spid="119"/>
                                        </p:tgtEl>
                                      </p:cBhvr>
                                    </p:animEffect>
                                    <p:anim calcmode="lin" valueType="num">
                                      <p:cBhvr>
                                        <p:cTn id="29" dur="750" fill="hold"/>
                                        <p:tgtEl>
                                          <p:spTgt spid="119"/>
                                        </p:tgtEl>
                                        <p:attrNameLst>
                                          <p:attrName>ppt_x</p:attrName>
                                        </p:attrNameLst>
                                      </p:cBhvr>
                                      <p:tavLst>
                                        <p:tav tm="0">
                                          <p:val>
                                            <p:strVal val="#ppt_x"/>
                                          </p:val>
                                        </p:tav>
                                        <p:tav tm="100000">
                                          <p:val>
                                            <p:strVal val="#ppt_x"/>
                                          </p:val>
                                        </p:tav>
                                      </p:tavLst>
                                    </p:anim>
                                    <p:anim calcmode="lin" valueType="num">
                                      <p:cBhvr>
                                        <p:cTn id="30" dur="750" fill="hold"/>
                                        <p:tgtEl>
                                          <p:spTgt spid="119"/>
                                        </p:tgtEl>
                                        <p:attrNameLst>
                                          <p:attrName>ppt_y</p:attrName>
                                        </p:attrNameLst>
                                      </p:cBhvr>
                                      <p:tavLst>
                                        <p:tav tm="0">
                                          <p:val>
                                            <p:strVal val="#ppt_y+.1"/>
                                          </p:val>
                                        </p:tav>
                                        <p:tav tm="100000">
                                          <p:val>
                                            <p:strVal val="#ppt_y"/>
                                          </p:val>
                                        </p:tav>
                                      </p:tavLst>
                                    </p:anim>
                                  </p:childTnLst>
                                </p:cTn>
                              </p:par>
                              <p:par>
                                <p:cTn id="31" presetID="42" presetClass="entr" presetSubtype="0" fill="hold" grpId="0" nodeType="withEffect">
                                  <p:stCondLst>
                                    <p:cond delay="300"/>
                                  </p:stCondLst>
                                  <p:childTnLst>
                                    <p:set>
                                      <p:cBhvr>
                                        <p:cTn id="32" dur="1" fill="hold">
                                          <p:stCondLst>
                                            <p:cond delay="0"/>
                                          </p:stCondLst>
                                        </p:cTn>
                                        <p:tgtEl>
                                          <p:spTgt spid="120"/>
                                        </p:tgtEl>
                                        <p:attrNameLst>
                                          <p:attrName>style.visibility</p:attrName>
                                        </p:attrNameLst>
                                      </p:cBhvr>
                                      <p:to>
                                        <p:strVal val="visible"/>
                                      </p:to>
                                    </p:set>
                                    <p:animEffect transition="in" filter="fade">
                                      <p:cBhvr>
                                        <p:cTn id="33" dur="750"/>
                                        <p:tgtEl>
                                          <p:spTgt spid="120"/>
                                        </p:tgtEl>
                                      </p:cBhvr>
                                    </p:animEffect>
                                    <p:anim calcmode="lin" valueType="num">
                                      <p:cBhvr>
                                        <p:cTn id="34" dur="750" fill="hold"/>
                                        <p:tgtEl>
                                          <p:spTgt spid="120"/>
                                        </p:tgtEl>
                                        <p:attrNameLst>
                                          <p:attrName>ppt_x</p:attrName>
                                        </p:attrNameLst>
                                      </p:cBhvr>
                                      <p:tavLst>
                                        <p:tav tm="0">
                                          <p:val>
                                            <p:strVal val="#ppt_x"/>
                                          </p:val>
                                        </p:tav>
                                        <p:tav tm="100000">
                                          <p:val>
                                            <p:strVal val="#ppt_x"/>
                                          </p:val>
                                        </p:tav>
                                      </p:tavLst>
                                    </p:anim>
                                    <p:anim calcmode="lin" valueType="num">
                                      <p:cBhvr>
                                        <p:cTn id="35" dur="750" fill="hold"/>
                                        <p:tgtEl>
                                          <p:spTgt spid="120"/>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300"/>
                                  </p:stCondLst>
                                  <p:childTnLst>
                                    <p:set>
                                      <p:cBhvr>
                                        <p:cTn id="37" dur="1" fill="hold">
                                          <p:stCondLst>
                                            <p:cond delay="0"/>
                                          </p:stCondLst>
                                        </p:cTn>
                                        <p:tgtEl>
                                          <p:spTgt spid="121"/>
                                        </p:tgtEl>
                                        <p:attrNameLst>
                                          <p:attrName>style.visibility</p:attrName>
                                        </p:attrNameLst>
                                      </p:cBhvr>
                                      <p:to>
                                        <p:strVal val="visible"/>
                                      </p:to>
                                    </p:set>
                                    <p:animEffect transition="in" filter="fade">
                                      <p:cBhvr>
                                        <p:cTn id="38" dur="750"/>
                                        <p:tgtEl>
                                          <p:spTgt spid="121"/>
                                        </p:tgtEl>
                                      </p:cBhvr>
                                    </p:animEffect>
                                    <p:anim calcmode="lin" valueType="num">
                                      <p:cBhvr>
                                        <p:cTn id="39" dur="750" fill="hold"/>
                                        <p:tgtEl>
                                          <p:spTgt spid="121"/>
                                        </p:tgtEl>
                                        <p:attrNameLst>
                                          <p:attrName>ppt_x</p:attrName>
                                        </p:attrNameLst>
                                      </p:cBhvr>
                                      <p:tavLst>
                                        <p:tav tm="0">
                                          <p:val>
                                            <p:strVal val="#ppt_x"/>
                                          </p:val>
                                        </p:tav>
                                        <p:tav tm="100000">
                                          <p:val>
                                            <p:strVal val="#ppt_x"/>
                                          </p:val>
                                        </p:tav>
                                      </p:tavLst>
                                    </p:anim>
                                    <p:anim calcmode="lin" valueType="num">
                                      <p:cBhvr>
                                        <p:cTn id="40" dur="750" fill="hold"/>
                                        <p:tgtEl>
                                          <p:spTgt spid="121"/>
                                        </p:tgtEl>
                                        <p:attrNameLst>
                                          <p:attrName>ppt_y</p:attrName>
                                        </p:attrNameLst>
                                      </p:cBhvr>
                                      <p:tavLst>
                                        <p:tav tm="0">
                                          <p:val>
                                            <p:strVal val="#ppt_y+.1"/>
                                          </p:val>
                                        </p:tav>
                                        <p:tav tm="100000">
                                          <p:val>
                                            <p:strVal val="#ppt_y"/>
                                          </p:val>
                                        </p:tav>
                                      </p:tavLst>
                                    </p:anim>
                                  </p:childTnLst>
                                </p:cTn>
                              </p:par>
                            </p:childTnLst>
                          </p:cTn>
                        </p:par>
                        <p:par>
                          <p:cTn id="41" fill="hold">
                            <p:stCondLst>
                              <p:cond delay="1050"/>
                            </p:stCondLst>
                            <p:childTnLst>
                              <p:par>
                                <p:cTn id="42" presetID="1" presetClass="entr" presetSubtype="0" fill="hold" grpId="0" nodeType="afterEffect">
                                  <p:stCondLst>
                                    <p:cond delay="0"/>
                                  </p:stCondLst>
                                  <p:childTnLst>
                                    <p:set>
                                      <p:cBhvr>
                                        <p:cTn id="43" dur="1" fill="hold">
                                          <p:stCondLst>
                                            <p:cond delay="0"/>
                                          </p:stCondLst>
                                        </p:cTn>
                                        <p:tgtEl>
                                          <p:spTgt spid="61"/>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58"/>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68"/>
                                        </p:tgtEl>
                                        <p:attrNameLst>
                                          <p:attrName>style.visibility</p:attrName>
                                        </p:attrNameLst>
                                      </p:cBhvr>
                                      <p:to>
                                        <p:strVal val="visible"/>
                                      </p:to>
                                    </p:set>
                                  </p:childTnLst>
                                </p:cTn>
                              </p:par>
                              <p:par>
                                <p:cTn id="48" presetID="1" presetClass="entr" presetSubtype="0" fill="hold" grpId="0" nodeType="withEffect">
                                  <p:stCondLst>
                                    <p:cond delay="0"/>
                                  </p:stCondLst>
                                  <p:childTnLst>
                                    <p:set>
                                      <p:cBhvr>
                                        <p:cTn id="49"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58" grpId="0" animBg="1"/>
      <p:bldP spid="68" grpId="0" animBg="1"/>
      <p:bldP spid="64" grpId="0" animBg="1"/>
      <p:bldP spid="118" grpId="0"/>
      <p:bldP spid="119" grpId="0"/>
      <p:bldP spid="120" grpId="0"/>
      <p:bldP spid="12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64" name="Graphic 463">
            <a:extLst>
              <a:ext uri="{FF2B5EF4-FFF2-40B4-BE49-F238E27FC236}">
                <a16:creationId xmlns:a16="http://schemas.microsoft.com/office/drawing/2014/main" id="{4193ACBB-BD78-404A-A5D7-0554B164A94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4737" y="2538366"/>
            <a:ext cx="12485767" cy="3611947"/>
          </a:xfrm>
          <a:prstGeom prst="rect">
            <a:avLst/>
          </a:prstGeom>
        </p:spPr>
      </p:pic>
      <p:sp>
        <p:nvSpPr>
          <p:cNvPr id="9" name="Title 8"/>
          <p:cNvSpPr>
            <a:spLocks noGrp="1"/>
          </p:cNvSpPr>
          <p:nvPr>
            <p:ph type="title"/>
          </p:nvPr>
        </p:nvSpPr>
        <p:spPr/>
        <p:txBody>
          <a:bodyPr/>
          <a:lstStyle/>
          <a:p>
            <a:r>
              <a:rPr lang="en-US" dirty="0"/>
              <a:t>Empowering finance employees</a:t>
            </a:r>
          </a:p>
        </p:txBody>
      </p:sp>
      <p:sp>
        <p:nvSpPr>
          <p:cNvPr id="119" name="TextBox 118">
            <a:extLst>
              <a:ext uri="{FF2B5EF4-FFF2-40B4-BE49-F238E27FC236}">
                <a16:creationId xmlns:a16="http://schemas.microsoft.com/office/drawing/2014/main" id="{2BF985DC-3144-4E5E-B169-6C807B79F4D8}"/>
              </a:ext>
            </a:extLst>
          </p:cNvPr>
          <p:cNvSpPr txBox="1"/>
          <p:nvPr/>
        </p:nvSpPr>
        <p:spPr>
          <a:xfrm>
            <a:off x="1732320" y="1973503"/>
            <a:ext cx="1535535" cy="566576"/>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2000">
                <a:gradFill>
                  <a:gsLst>
                    <a:gs pos="2917">
                      <a:srgbClr val="1A1A1A"/>
                    </a:gs>
                    <a:gs pos="30000">
                      <a:srgbClr val="1A1A1A"/>
                    </a:gs>
                  </a:gsLst>
                  <a:lin ang="5400000" scaled="0"/>
                </a:gradFill>
                <a:latin typeface="Segoe UI"/>
                <a:ea typeface="MS PGothic" panose="020B0600070205080204" pitchFamily="34" charset="-128"/>
                <a:cs typeface="Segoe UI Semilight" panose="020B0402040204020203" pitchFamily="34" charset="0"/>
              </a:rPr>
              <a:t>Before</a:t>
            </a:r>
          </a:p>
        </p:txBody>
      </p:sp>
      <p:sp>
        <p:nvSpPr>
          <p:cNvPr id="120" name="TextBox 119">
            <a:extLst>
              <a:ext uri="{FF2B5EF4-FFF2-40B4-BE49-F238E27FC236}">
                <a16:creationId xmlns:a16="http://schemas.microsoft.com/office/drawing/2014/main" id="{4FA07CA5-B509-40EF-9745-635CB1BA94FD}"/>
              </a:ext>
            </a:extLst>
          </p:cNvPr>
          <p:cNvSpPr txBox="1"/>
          <p:nvPr/>
        </p:nvSpPr>
        <p:spPr>
          <a:xfrm>
            <a:off x="7085761" y="1968645"/>
            <a:ext cx="1535535" cy="566576"/>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2000">
                <a:solidFill>
                  <a:srgbClr val="008272"/>
                </a:solidFill>
                <a:latin typeface="Segoe UI"/>
                <a:ea typeface="MS PGothic" panose="020B0600070205080204" pitchFamily="34" charset="-128"/>
                <a:cs typeface="Segoe UI Semilight" panose="020B0402040204020203" pitchFamily="34" charset="0"/>
              </a:rPr>
              <a:t>After</a:t>
            </a:r>
          </a:p>
        </p:txBody>
      </p:sp>
      <p:cxnSp>
        <p:nvCxnSpPr>
          <p:cNvPr id="22" name="Straight Connector 21">
            <a:extLst>
              <a:ext uri="{FF2B5EF4-FFF2-40B4-BE49-F238E27FC236}">
                <a16:creationId xmlns:a16="http://schemas.microsoft.com/office/drawing/2014/main" id="{4C02A936-1C95-46A0-88C4-333D03D83BE2}"/>
              </a:ext>
            </a:extLst>
          </p:cNvPr>
          <p:cNvCxnSpPr>
            <a:cxnSpLocks/>
          </p:cNvCxnSpPr>
          <p:nvPr/>
        </p:nvCxnSpPr>
        <p:spPr>
          <a:xfrm flipH="1" flipV="1">
            <a:off x="2973792" y="2036751"/>
            <a:ext cx="2438477" cy="4231884"/>
          </a:xfrm>
          <a:prstGeom prst="line">
            <a:avLst/>
          </a:prstGeom>
          <a:ln w="19050">
            <a:solidFill>
              <a:srgbClr val="737373"/>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1A1D3822-DB33-4251-A81E-2DE6FE1D71E5}"/>
              </a:ext>
            </a:extLst>
          </p:cNvPr>
          <p:cNvCxnSpPr>
            <a:cxnSpLocks/>
          </p:cNvCxnSpPr>
          <p:nvPr/>
        </p:nvCxnSpPr>
        <p:spPr>
          <a:xfrm flipH="1" flipV="1">
            <a:off x="7160669" y="2036753"/>
            <a:ext cx="2438477" cy="4231883"/>
          </a:xfrm>
          <a:prstGeom prst="line">
            <a:avLst/>
          </a:prstGeom>
          <a:ln w="19050">
            <a:solidFill>
              <a:srgbClr val="008272"/>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61D7BEE1-6B17-485D-9DC9-8DB9241DC700}"/>
              </a:ext>
            </a:extLst>
          </p:cNvPr>
          <p:cNvGrpSpPr/>
          <p:nvPr/>
        </p:nvGrpSpPr>
        <p:grpSpPr>
          <a:xfrm>
            <a:off x="3413949" y="2538366"/>
            <a:ext cx="6432225" cy="3611947"/>
            <a:chOff x="3410858" y="1949277"/>
            <a:chExt cx="6433138" cy="3612459"/>
          </a:xfrm>
        </p:grpSpPr>
        <p:sp>
          <p:nvSpPr>
            <p:cNvPr id="20" name="Parallelogram 19">
              <a:extLst>
                <a:ext uri="{FF2B5EF4-FFF2-40B4-BE49-F238E27FC236}">
                  <a16:creationId xmlns:a16="http://schemas.microsoft.com/office/drawing/2014/main" id="{6C849FE2-AB7F-4C51-8733-52ACF55242B6}"/>
                </a:ext>
              </a:extLst>
            </p:cNvPr>
            <p:cNvSpPr/>
            <p:nvPr/>
          </p:nvSpPr>
          <p:spPr bwMode="auto">
            <a:xfrm flipH="1">
              <a:off x="3410858" y="1949277"/>
              <a:ext cx="4928363" cy="1757235"/>
            </a:xfrm>
            <a:prstGeom prst="parallelogram">
              <a:avLst>
                <a:gd name="adj" fmla="val 5665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solidFill>
                  <a:srgbClr val="FFFFFF"/>
                </a:solidFill>
                <a:latin typeface="Segoe UI"/>
              </a:endParaRPr>
            </a:p>
          </p:txBody>
        </p:sp>
        <p:sp>
          <p:nvSpPr>
            <p:cNvPr id="165" name="TextBox 164">
              <a:extLst>
                <a:ext uri="{FF2B5EF4-FFF2-40B4-BE49-F238E27FC236}">
                  <a16:creationId xmlns:a16="http://schemas.microsoft.com/office/drawing/2014/main" id="{C93DCCF2-FD94-414D-B2F7-EC2DF2A15321}"/>
                </a:ext>
              </a:extLst>
            </p:cNvPr>
            <p:cNvSpPr txBox="1"/>
            <p:nvPr/>
          </p:nvSpPr>
          <p:spPr>
            <a:xfrm>
              <a:off x="3648226" y="2119840"/>
              <a:ext cx="5516189"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Deep analytical and strategic thinking</a:t>
              </a:r>
            </a:p>
          </p:txBody>
        </p:sp>
        <p:sp>
          <p:nvSpPr>
            <p:cNvPr id="35" name="Parallelogram 34">
              <a:extLst>
                <a:ext uri="{FF2B5EF4-FFF2-40B4-BE49-F238E27FC236}">
                  <a16:creationId xmlns:a16="http://schemas.microsoft.com/office/drawing/2014/main" id="{8E871F91-2553-4878-96B9-F3A1F9C291B8}"/>
                </a:ext>
              </a:extLst>
            </p:cNvPr>
            <p:cNvSpPr/>
            <p:nvPr/>
          </p:nvSpPr>
          <p:spPr bwMode="auto">
            <a:xfrm flipH="1">
              <a:off x="4471908" y="3804501"/>
              <a:ext cx="4928363" cy="1757235"/>
            </a:xfrm>
            <a:prstGeom prst="parallelogram">
              <a:avLst>
                <a:gd name="adj" fmla="val 56653"/>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solidFill>
                  <a:srgbClr val="FFFFFF"/>
                </a:solidFill>
                <a:latin typeface="Segoe UI"/>
              </a:endParaRPr>
            </a:p>
          </p:txBody>
        </p:sp>
        <p:sp>
          <p:nvSpPr>
            <p:cNvPr id="31" name="TextBox 30">
              <a:extLst>
                <a:ext uri="{FF2B5EF4-FFF2-40B4-BE49-F238E27FC236}">
                  <a16:creationId xmlns:a16="http://schemas.microsoft.com/office/drawing/2014/main" id="{0875E277-C5C2-425A-9BF6-87E5F6B3DBD2}"/>
                </a:ext>
              </a:extLst>
            </p:cNvPr>
            <p:cNvSpPr txBox="1"/>
            <p:nvPr/>
          </p:nvSpPr>
          <p:spPr>
            <a:xfrm>
              <a:off x="4702236" y="3991336"/>
              <a:ext cx="4173185"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Operational thinking</a:t>
              </a:r>
            </a:p>
          </p:txBody>
        </p:sp>
        <p:sp>
          <p:nvSpPr>
            <p:cNvPr id="32" name="TextBox 31">
              <a:extLst>
                <a:ext uri="{FF2B5EF4-FFF2-40B4-BE49-F238E27FC236}">
                  <a16:creationId xmlns:a16="http://schemas.microsoft.com/office/drawing/2014/main" id="{B95388F4-077E-4276-82F9-703D1BEA8A22}"/>
                </a:ext>
              </a:extLst>
            </p:cNvPr>
            <p:cNvSpPr txBox="1"/>
            <p:nvPr/>
          </p:nvSpPr>
          <p:spPr>
            <a:xfrm>
              <a:off x="4935203" y="4376661"/>
              <a:ext cx="4173185"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Transactional expertise </a:t>
              </a:r>
            </a:p>
          </p:txBody>
        </p:sp>
        <p:sp>
          <p:nvSpPr>
            <p:cNvPr id="33" name="TextBox 32">
              <a:extLst>
                <a:ext uri="{FF2B5EF4-FFF2-40B4-BE49-F238E27FC236}">
                  <a16:creationId xmlns:a16="http://schemas.microsoft.com/office/drawing/2014/main" id="{969677FF-86BE-443E-9DDB-00400960CEBE}"/>
                </a:ext>
              </a:extLst>
            </p:cNvPr>
            <p:cNvSpPr txBox="1"/>
            <p:nvPr/>
          </p:nvSpPr>
          <p:spPr>
            <a:xfrm>
              <a:off x="5157003" y="4761987"/>
              <a:ext cx="4173185"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Task management</a:t>
              </a:r>
            </a:p>
          </p:txBody>
        </p:sp>
        <p:sp>
          <p:nvSpPr>
            <p:cNvPr id="34" name="TextBox 33">
              <a:extLst>
                <a:ext uri="{FF2B5EF4-FFF2-40B4-BE49-F238E27FC236}">
                  <a16:creationId xmlns:a16="http://schemas.microsoft.com/office/drawing/2014/main" id="{1ACDD1C7-9BFB-47BE-B44F-FAF938CAC878}"/>
                </a:ext>
              </a:extLst>
            </p:cNvPr>
            <p:cNvSpPr txBox="1"/>
            <p:nvPr/>
          </p:nvSpPr>
          <p:spPr>
            <a:xfrm>
              <a:off x="5382229" y="5147312"/>
              <a:ext cx="4173185"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Basic business understanding</a:t>
              </a:r>
            </a:p>
          </p:txBody>
        </p:sp>
        <p:sp>
          <p:nvSpPr>
            <p:cNvPr id="41" name="TextBox 40">
              <a:extLst>
                <a:ext uri="{FF2B5EF4-FFF2-40B4-BE49-F238E27FC236}">
                  <a16:creationId xmlns:a16="http://schemas.microsoft.com/office/drawing/2014/main" id="{8F91C665-BF5E-45C6-9100-04A1AD8316B0}"/>
                </a:ext>
              </a:extLst>
            </p:cNvPr>
            <p:cNvSpPr txBox="1"/>
            <p:nvPr/>
          </p:nvSpPr>
          <p:spPr>
            <a:xfrm>
              <a:off x="3870025" y="2505816"/>
              <a:ext cx="5516189"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Influencing and negotiating</a:t>
              </a:r>
            </a:p>
          </p:txBody>
        </p:sp>
        <p:sp>
          <p:nvSpPr>
            <p:cNvPr id="42" name="TextBox 41">
              <a:extLst>
                <a:ext uri="{FF2B5EF4-FFF2-40B4-BE49-F238E27FC236}">
                  <a16:creationId xmlns:a16="http://schemas.microsoft.com/office/drawing/2014/main" id="{91A27B80-9FF9-48D2-B507-7F4944BF0630}"/>
                </a:ext>
              </a:extLst>
            </p:cNvPr>
            <p:cNvSpPr txBox="1"/>
            <p:nvPr/>
          </p:nvSpPr>
          <p:spPr>
            <a:xfrm>
              <a:off x="4115962" y="2891793"/>
              <a:ext cx="5516189"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Diverse project management</a:t>
              </a:r>
            </a:p>
          </p:txBody>
        </p:sp>
        <p:sp>
          <p:nvSpPr>
            <p:cNvPr id="43" name="TextBox 42">
              <a:extLst>
                <a:ext uri="{FF2B5EF4-FFF2-40B4-BE49-F238E27FC236}">
                  <a16:creationId xmlns:a16="http://schemas.microsoft.com/office/drawing/2014/main" id="{868746C0-4A83-45C0-BF21-D324B0DF4CA2}"/>
                </a:ext>
              </a:extLst>
            </p:cNvPr>
            <p:cNvSpPr txBox="1"/>
            <p:nvPr/>
          </p:nvSpPr>
          <p:spPr>
            <a:xfrm>
              <a:off x="4327807" y="3277769"/>
              <a:ext cx="5516189" cy="221630"/>
            </a:xfrm>
            <a:prstGeom prst="rect">
              <a:avLst/>
            </a:prstGeom>
            <a:noFill/>
          </p:spPr>
          <p:txBody>
            <a:bodyPr wrap="square" lIns="268889" tIns="0" rIns="358519" bIns="0" rtlCol="0">
              <a:spAutoFit/>
            </a:bodyPr>
            <a:lstStyle/>
            <a:p>
              <a:pPr defTabSz="914192">
                <a:lnSpc>
                  <a:spcPct val="90000"/>
                </a:lnSpc>
                <a:spcAft>
                  <a:spcPts val="1175"/>
                </a:spcAft>
              </a:pPr>
              <a:r>
                <a:rPr lang="en-US" sz="1600">
                  <a:solidFill>
                    <a:srgbClr val="FFFFFF"/>
                  </a:solidFill>
                  <a:latin typeface="Segoe UI"/>
                  <a:ea typeface="MS PGothic" panose="020B0600070205080204" pitchFamily="34" charset="-128"/>
                </a:rPr>
                <a:t>Advanced business knowledge</a:t>
              </a:r>
            </a:p>
          </p:txBody>
        </p:sp>
      </p:grpSp>
      <p:sp>
        <p:nvSpPr>
          <p:cNvPr id="48" name="TextBox 47">
            <a:extLst>
              <a:ext uri="{FF2B5EF4-FFF2-40B4-BE49-F238E27FC236}">
                <a16:creationId xmlns:a16="http://schemas.microsoft.com/office/drawing/2014/main" id="{2C7EA01E-B04F-48EB-BD60-5BA131278692}"/>
              </a:ext>
            </a:extLst>
          </p:cNvPr>
          <p:cNvSpPr txBox="1"/>
          <p:nvPr/>
        </p:nvSpPr>
        <p:spPr>
          <a:xfrm>
            <a:off x="3216397" y="1970962"/>
            <a:ext cx="4224051" cy="566576"/>
          </a:xfrm>
          <a:prstGeom prst="rect">
            <a:avLst/>
          </a:prstGeom>
          <a:noFill/>
        </p:spPr>
        <p:txBody>
          <a:bodyPr wrap="square" lIns="179259" tIns="143407" rIns="179259" bIns="143407" rtlCol="0">
            <a:spAutoFit/>
          </a:bodyPr>
          <a:lstStyle/>
          <a:p>
            <a:pPr algn="ctr" defTabSz="914192">
              <a:lnSpc>
                <a:spcPct val="90000"/>
              </a:lnSpc>
              <a:spcAft>
                <a:spcPts val="588"/>
              </a:spcAft>
            </a:pPr>
            <a:r>
              <a:rPr lang="en-US" sz="2000">
                <a:solidFill>
                  <a:srgbClr val="0078D7"/>
                </a:solidFill>
                <a:latin typeface="Segoe UI"/>
                <a:ea typeface="MS PGothic" panose="020B0600070205080204" pitchFamily="34" charset="-128"/>
                <a:cs typeface="Segoe UI Semilight" panose="020B0402040204020203" pitchFamily="34" charset="0"/>
              </a:rPr>
              <a:t>Activities / Responsibilities</a:t>
            </a:r>
          </a:p>
        </p:txBody>
      </p:sp>
      <p:grpSp>
        <p:nvGrpSpPr>
          <p:cNvPr id="29" name="Group 28">
            <a:extLst>
              <a:ext uri="{FF2B5EF4-FFF2-40B4-BE49-F238E27FC236}">
                <a16:creationId xmlns:a16="http://schemas.microsoft.com/office/drawing/2014/main" id="{ABB046BB-68B4-4928-9168-279C23FFAF75}"/>
              </a:ext>
            </a:extLst>
          </p:cNvPr>
          <p:cNvGrpSpPr/>
          <p:nvPr/>
        </p:nvGrpSpPr>
        <p:grpSpPr>
          <a:xfrm>
            <a:off x="1049142" y="2526888"/>
            <a:ext cx="4178227" cy="3627251"/>
            <a:chOff x="1048426" y="1937797"/>
            <a:chExt cx="4178820" cy="3627766"/>
          </a:xfrm>
        </p:grpSpPr>
        <p:sp>
          <p:nvSpPr>
            <p:cNvPr id="3" name="Freeform: Shape 2">
              <a:extLst>
                <a:ext uri="{FF2B5EF4-FFF2-40B4-BE49-F238E27FC236}">
                  <a16:creationId xmlns:a16="http://schemas.microsoft.com/office/drawing/2014/main" id="{160F9066-2DDD-49C5-8CCA-74E257783EF1}"/>
                </a:ext>
              </a:extLst>
            </p:cNvPr>
            <p:cNvSpPr/>
            <p:nvPr/>
          </p:nvSpPr>
          <p:spPr>
            <a:xfrm>
              <a:off x="2657195" y="1937797"/>
              <a:ext cx="964343" cy="841887"/>
            </a:xfrm>
            <a:custGeom>
              <a:avLst/>
              <a:gdLst>
                <a:gd name="connsiteX0" fmla="*/ 484468 w 964343"/>
                <a:gd name="connsiteY0" fmla="*/ 11480 h 841886"/>
                <a:gd name="connsiteX1" fmla="*/ 11480 w 964343"/>
                <a:gd name="connsiteY1" fmla="*/ 830406 h 841886"/>
                <a:gd name="connsiteX2" fmla="*/ 955924 w 964343"/>
                <a:gd name="connsiteY2" fmla="*/ 830406 h 841886"/>
              </a:gdLst>
              <a:ahLst/>
              <a:cxnLst>
                <a:cxn ang="0">
                  <a:pos x="connsiteX0" y="connsiteY0"/>
                </a:cxn>
                <a:cxn ang="0">
                  <a:pos x="connsiteX1" y="connsiteY1"/>
                </a:cxn>
                <a:cxn ang="0">
                  <a:pos x="connsiteX2" y="connsiteY2"/>
                </a:cxn>
              </a:cxnLst>
              <a:rect l="l" t="t" r="r" b="b"/>
              <a:pathLst>
                <a:path w="964343" h="841886">
                  <a:moveTo>
                    <a:pt x="484468" y="11480"/>
                  </a:moveTo>
                  <a:lnTo>
                    <a:pt x="11480" y="830406"/>
                  </a:lnTo>
                  <a:lnTo>
                    <a:pt x="955924" y="830406"/>
                  </a:lnTo>
                  <a:close/>
                </a:path>
              </a:pathLst>
            </a:custGeom>
            <a:solidFill>
              <a:srgbClr val="737373"/>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6" name="Freeform: Shape 5">
              <a:extLst>
                <a:ext uri="{FF2B5EF4-FFF2-40B4-BE49-F238E27FC236}">
                  <a16:creationId xmlns:a16="http://schemas.microsoft.com/office/drawing/2014/main" id="{50B72397-1386-41F1-B4DC-7BD303AFBFFA}"/>
                </a:ext>
              </a:extLst>
            </p:cNvPr>
            <p:cNvSpPr/>
            <p:nvPr/>
          </p:nvSpPr>
          <p:spPr>
            <a:xfrm>
              <a:off x="2121449" y="2866933"/>
              <a:ext cx="2035835" cy="826580"/>
            </a:xfrm>
            <a:custGeom>
              <a:avLst/>
              <a:gdLst>
                <a:gd name="connsiteX0" fmla="*/ 11480 w 2035835"/>
                <a:gd name="connsiteY0" fmla="*/ 828876 h 826579"/>
                <a:gd name="connsiteX1" fmla="*/ 2028947 w 2035835"/>
                <a:gd name="connsiteY1" fmla="*/ 828876 h 826579"/>
                <a:gd name="connsiteX2" fmla="*/ 1555960 w 2035835"/>
                <a:gd name="connsiteY2" fmla="*/ 11480 h 826579"/>
                <a:gd name="connsiteX3" fmla="*/ 484468 w 2035835"/>
                <a:gd name="connsiteY3" fmla="*/ 11480 h 826579"/>
              </a:gdLst>
              <a:ahLst/>
              <a:cxnLst>
                <a:cxn ang="0">
                  <a:pos x="connsiteX0" y="connsiteY0"/>
                </a:cxn>
                <a:cxn ang="0">
                  <a:pos x="connsiteX1" y="connsiteY1"/>
                </a:cxn>
                <a:cxn ang="0">
                  <a:pos x="connsiteX2" y="connsiteY2"/>
                </a:cxn>
                <a:cxn ang="0">
                  <a:pos x="connsiteX3" y="connsiteY3"/>
                </a:cxn>
              </a:cxnLst>
              <a:rect l="l" t="t" r="r" b="b"/>
              <a:pathLst>
                <a:path w="2035835" h="826579">
                  <a:moveTo>
                    <a:pt x="11480" y="828876"/>
                  </a:moveTo>
                  <a:lnTo>
                    <a:pt x="2028947" y="828876"/>
                  </a:lnTo>
                  <a:lnTo>
                    <a:pt x="1555960" y="11480"/>
                  </a:lnTo>
                  <a:lnTo>
                    <a:pt x="484468" y="11480"/>
                  </a:lnTo>
                  <a:close/>
                </a:path>
              </a:pathLst>
            </a:custGeom>
            <a:solidFill>
              <a:srgbClr val="737373"/>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13" name="Freeform: Shape 12">
              <a:extLst>
                <a:ext uri="{FF2B5EF4-FFF2-40B4-BE49-F238E27FC236}">
                  <a16:creationId xmlns:a16="http://schemas.microsoft.com/office/drawing/2014/main" id="{4760B82C-5337-4EEA-AE39-49807D196FB9}"/>
                </a:ext>
              </a:extLst>
            </p:cNvPr>
            <p:cNvSpPr/>
            <p:nvPr/>
          </p:nvSpPr>
          <p:spPr>
            <a:xfrm>
              <a:off x="1584172" y="3794539"/>
              <a:ext cx="3107328" cy="841887"/>
            </a:xfrm>
            <a:custGeom>
              <a:avLst/>
              <a:gdLst>
                <a:gd name="connsiteX0" fmla="*/ 11480 w 3107327"/>
                <a:gd name="connsiteY0" fmla="*/ 830406 h 841886"/>
                <a:gd name="connsiteX1" fmla="*/ 3101970 w 3107327"/>
                <a:gd name="connsiteY1" fmla="*/ 830406 h 841886"/>
                <a:gd name="connsiteX2" fmla="*/ 2628983 w 3107327"/>
                <a:gd name="connsiteY2" fmla="*/ 11480 h 841886"/>
                <a:gd name="connsiteX3" fmla="*/ 484468 w 3107327"/>
                <a:gd name="connsiteY3" fmla="*/ 11480 h 841886"/>
              </a:gdLst>
              <a:ahLst/>
              <a:cxnLst>
                <a:cxn ang="0">
                  <a:pos x="connsiteX0" y="connsiteY0"/>
                </a:cxn>
                <a:cxn ang="0">
                  <a:pos x="connsiteX1" y="connsiteY1"/>
                </a:cxn>
                <a:cxn ang="0">
                  <a:pos x="connsiteX2" y="connsiteY2"/>
                </a:cxn>
                <a:cxn ang="0">
                  <a:pos x="connsiteX3" y="connsiteY3"/>
                </a:cxn>
              </a:cxnLst>
              <a:rect l="l" t="t" r="r" b="b"/>
              <a:pathLst>
                <a:path w="3107327" h="841886">
                  <a:moveTo>
                    <a:pt x="11480" y="830406"/>
                  </a:moveTo>
                  <a:lnTo>
                    <a:pt x="3101970" y="830406"/>
                  </a:lnTo>
                  <a:lnTo>
                    <a:pt x="2628983" y="11480"/>
                  </a:lnTo>
                  <a:lnTo>
                    <a:pt x="484468" y="11480"/>
                  </a:lnTo>
                  <a:close/>
                </a:path>
              </a:pathLst>
            </a:custGeom>
            <a:solidFill>
              <a:srgbClr val="737373"/>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19" name="Freeform: Shape 18">
              <a:extLst>
                <a:ext uri="{FF2B5EF4-FFF2-40B4-BE49-F238E27FC236}">
                  <a16:creationId xmlns:a16="http://schemas.microsoft.com/office/drawing/2014/main" id="{094D5E14-ADA6-46A4-9313-40662FC0EC1C}"/>
                </a:ext>
              </a:extLst>
            </p:cNvPr>
            <p:cNvSpPr/>
            <p:nvPr/>
          </p:nvSpPr>
          <p:spPr>
            <a:xfrm>
              <a:off x="1048426" y="4723676"/>
              <a:ext cx="4178820" cy="841887"/>
            </a:xfrm>
            <a:custGeom>
              <a:avLst/>
              <a:gdLst>
                <a:gd name="connsiteX0" fmla="*/ 11480 w 4178820"/>
                <a:gd name="connsiteY0" fmla="*/ 830406 h 841886"/>
                <a:gd name="connsiteX1" fmla="*/ 4173463 w 4178820"/>
                <a:gd name="connsiteY1" fmla="*/ 830406 h 841886"/>
                <a:gd name="connsiteX2" fmla="*/ 3697414 w 4178820"/>
                <a:gd name="connsiteY2" fmla="*/ 19134 h 841886"/>
                <a:gd name="connsiteX3" fmla="*/ 484468 w 4178820"/>
                <a:gd name="connsiteY3" fmla="*/ 11480 h 841886"/>
              </a:gdLst>
              <a:ahLst/>
              <a:cxnLst>
                <a:cxn ang="0">
                  <a:pos x="connsiteX0" y="connsiteY0"/>
                </a:cxn>
                <a:cxn ang="0">
                  <a:pos x="connsiteX1" y="connsiteY1"/>
                </a:cxn>
                <a:cxn ang="0">
                  <a:pos x="connsiteX2" y="connsiteY2"/>
                </a:cxn>
                <a:cxn ang="0">
                  <a:pos x="connsiteX3" y="connsiteY3"/>
                </a:cxn>
              </a:cxnLst>
              <a:rect l="l" t="t" r="r" b="b"/>
              <a:pathLst>
                <a:path w="4178820" h="841886">
                  <a:moveTo>
                    <a:pt x="11480" y="830406"/>
                  </a:moveTo>
                  <a:lnTo>
                    <a:pt x="4173463" y="830406"/>
                  </a:lnTo>
                  <a:lnTo>
                    <a:pt x="3697414" y="19134"/>
                  </a:lnTo>
                  <a:lnTo>
                    <a:pt x="484468" y="11480"/>
                  </a:lnTo>
                  <a:close/>
                </a:path>
              </a:pathLst>
            </a:custGeom>
            <a:solidFill>
              <a:srgbClr val="737373"/>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grpSp>
      <p:grpSp>
        <p:nvGrpSpPr>
          <p:cNvPr id="469" name="Group 468">
            <a:extLst>
              <a:ext uri="{FF2B5EF4-FFF2-40B4-BE49-F238E27FC236}">
                <a16:creationId xmlns:a16="http://schemas.microsoft.com/office/drawing/2014/main" id="{867E9CBD-18DE-4051-894F-E953E81AC069}"/>
              </a:ext>
            </a:extLst>
          </p:cNvPr>
          <p:cNvGrpSpPr/>
          <p:nvPr/>
        </p:nvGrpSpPr>
        <p:grpSpPr>
          <a:xfrm>
            <a:off x="7568587" y="2526888"/>
            <a:ext cx="4178227" cy="3627251"/>
            <a:chOff x="7568795" y="1937797"/>
            <a:chExt cx="4178820" cy="3627766"/>
          </a:xfrm>
        </p:grpSpPr>
        <p:sp>
          <p:nvSpPr>
            <p:cNvPr id="448" name="Freeform: Shape 447">
              <a:extLst>
                <a:ext uri="{FF2B5EF4-FFF2-40B4-BE49-F238E27FC236}">
                  <a16:creationId xmlns:a16="http://schemas.microsoft.com/office/drawing/2014/main" id="{E34A264A-94B0-4C58-B159-8838E9574E7A}"/>
                </a:ext>
              </a:extLst>
            </p:cNvPr>
            <p:cNvSpPr/>
            <p:nvPr/>
          </p:nvSpPr>
          <p:spPr>
            <a:xfrm>
              <a:off x="9177564" y="4723676"/>
              <a:ext cx="964343" cy="841887"/>
            </a:xfrm>
            <a:custGeom>
              <a:avLst/>
              <a:gdLst>
                <a:gd name="connsiteX0" fmla="*/ 484468 w 964343"/>
                <a:gd name="connsiteY0" fmla="*/ 830406 h 841886"/>
                <a:gd name="connsiteX1" fmla="*/ 955924 w 964343"/>
                <a:gd name="connsiteY1" fmla="*/ 11480 h 841886"/>
                <a:gd name="connsiteX2" fmla="*/ 11480 w 964343"/>
                <a:gd name="connsiteY2" fmla="*/ 11480 h 841886"/>
              </a:gdLst>
              <a:ahLst/>
              <a:cxnLst>
                <a:cxn ang="0">
                  <a:pos x="connsiteX0" y="connsiteY0"/>
                </a:cxn>
                <a:cxn ang="0">
                  <a:pos x="connsiteX1" y="connsiteY1"/>
                </a:cxn>
                <a:cxn ang="0">
                  <a:pos x="connsiteX2" y="connsiteY2"/>
                </a:cxn>
              </a:cxnLst>
              <a:rect l="l" t="t" r="r" b="b"/>
              <a:pathLst>
                <a:path w="964343" h="841886">
                  <a:moveTo>
                    <a:pt x="484468" y="830406"/>
                  </a:moveTo>
                  <a:lnTo>
                    <a:pt x="955924" y="11480"/>
                  </a:lnTo>
                  <a:lnTo>
                    <a:pt x="11480" y="11480"/>
                  </a:lnTo>
                  <a:close/>
                </a:path>
              </a:pathLst>
            </a:custGeom>
            <a:solidFill>
              <a:srgbClr val="008272"/>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449" name="Freeform: Shape 448">
              <a:extLst>
                <a:ext uri="{FF2B5EF4-FFF2-40B4-BE49-F238E27FC236}">
                  <a16:creationId xmlns:a16="http://schemas.microsoft.com/office/drawing/2014/main" id="{8760FC03-CB4E-4632-8E87-1BA0D803254A}"/>
                </a:ext>
              </a:extLst>
            </p:cNvPr>
            <p:cNvSpPr/>
            <p:nvPr/>
          </p:nvSpPr>
          <p:spPr>
            <a:xfrm>
              <a:off x="8640287" y="3796070"/>
              <a:ext cx="2035835" cy="826580"/>
            </a:xfrm>
            <a:custGeom>
              <a:avLst/>
              <a:gdLst>
                <a:gd name="connsiteX0" fmla="*/ 2028947 w 2035835"/>
                <a:gd name="connsiteY0" fmla="*/ 11480 h 826579"/>
                <a:gd name="connsiteX1" fmla="*/ 11480 w 2035835"/>
                <a:gd name="connsiteY1" fmla="*/ 11480 h 826579"/>
                <a:gd name="connsiteX2" fmla="*/ 484468 w 2035835"/>
                <a:gd name="connsiteY2" fmla="*/ 828876 h 826579"/>
                <a:gd name="connsiteX3" fmla="*/ 1555960 w 2035835"/>
                <a:gd name="connsiteY3" fmla="*/ 828876 h 826579"/>
              </a:gdLst>
              <a:ahLst/>
              <a:cxnLst>
                <a:cxn ang="0">
                  <a:pos x="connsiteX0" y="connsiteY0"/>
                </a:cxn>
                <a:cxn ang="0">
                  <a:pos x="connsiteX1" y="connsiteY1"/>
                </a:cxn>
                <a:cxn ang="0">
                  <a:pos x="connsiteX2" y="connsiteY2"/>
                </a:cxn>
                <a:cxn ang="0">
                  <a:pos x="connsiteX3" y="connsiteY3"/>
                </a:cxn>
              </a:cxnLst>
              <a:rect l="l" t="t" r="r" b="b"/>
              <a:pathLst>
                <a:path w="2035835" h="826579">
                  <a:moveTo>
                    <a:pt x="2028947" y="11480"/>
                  </a:moveTo>
                  <a:lnTo>
                    <a:pt x="11480" y="11480"/>
                  </a:lnTo>
                  <a:lnTo>
                    <a:pt x="484468" y="828876"/>
                  </a:lnTo>
                  <a:lnTo>
                    <a:pt x="1555960" y="828876"/>
                  </a:lnTo>
                  <a:close/>
                </a:path>
              </a:pathLst>
            </a:custGeom>
            <a:solidFill>
              <a:srgbClr val="008272"/>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450" name="Freeform: Shape 449">
              <a:extLst>
                <a:ext uri="{FF2B5EF4-FFF2-40B4-BE49-F238E27FC236}">
                  <a16:creationId xmlns:a16="http://schemas.microsoft.com/office/drawing/2014/main" id="{889A0A8F-8C1B-41DB-92DB-AB43D3617F56}"/>
                </a:ext>
              </a:extLst>
            </p:cNvPr>
            <p:cNvSpPr/>
            <p:nvPr/>
          </p:nvSpPr>
          <p:spPr>
            <a:xfrm>
              <a:off x="8104541" y="2865403"/>
              <a:ext cx="3107328" cy="841887"/>
            </a:xfrm>
            <a:custGeom>
              <a:avLst/>
              <a:gdLst>
                <a:gd name="connsiteX0" fmla="*/ 3101970 w 3107327"/>
                <a:gd name="connsiteY0" fmla="*/ 11480 h 841886"/>
                <a:gd name="connsiteX1" fmla="*/ 11480 w 3107327"/>
                <a:gd name="connsiteY1" fmla="*/ 11480 h 841886"/>
                <a:gd name="connsiteX2" fmla="*/ 484468 w 3107327"/>
                <a:gd name="connsiteY2" fmla="*/ 830406 h 841886"/>
                <a:gd name="connsiteX3" fmla="*/ 2628983 w 3107327"/>
                <a:gd name="connsiteY3" fmla="*/ 830406 h 841886"/>
              </a:gdLst>
              <a:ahLst/>
              <a:cxnLst>
                <a:cxn ang="0">
                  <a:pos x="connsiteX0" y="connsiteY0"/>
                </a:cxn>
                <a:cxn ang="0">
                  <a:pos x="connsiteX1" y="connsiteY1"/>
                </a:cxn>
                <a:cxn ang="0">
                  <a:pos x="connsiteX2" y="connsiteY2"/>
                </a:cxn>
                <a:cxn ang="0">
                  <a:pos x="connsiteX3" y="connsiteY3"/>
                </a:cxn>
              </a:cxnLst>
              <a:rect l="l" t="t" r="r" b="b"/>
              <a:pathLst>
                <a:path w="3107327" h="841886">
                  <a:moveTo>
                    <a:pt x="3101970" y="11480"/>
                  </a:moveTo>
                  <a:lnTo>
                    <a:pt x="11480" y="11480"/>
                  </a:lnTo>
                  <a:lnTo>
                    <a:pt x="484468" y="830406"/>
                  </a:lnTo>
                  <a:lnTo>
                    <a:pt x="2628983" y="830406"/>
                  </a:lnTo>
                  <a:close/>
                </a:path>
              </a:pathLst>
            </a:custGeom>
            <a:solidFill>
              <a:srgbClr val="008272"/>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sp>
          <p:nvSpPr>
            <p:cNvPr id="451" name="Freeform: Shape 450">
              <a:extLst>
                <a:ext uri="{FF2B5EF4-FFF2-40B4-BE49-F238E27FC236}">
                  <a16:creationId xmlns:a16="http://schemas.microsoft.com/office/drawing/2014/main" id="{5FEC9A4B-FE17-4D15-9656-C714B8A87DBF}"/>
                </a:ext>
              </a:extLst>
            </p:cNvPr>
            <p:cNvSpPr/>
            <p:nvPr/>
          </p:nvSpPr>
          <p:spPr>
            <a:xfrm>
              <a:off x="7568795" y="1937797"/>
              <a:ext cx="4178820" cy="841887"/>
            </a:xfrm>
            <a:custGeom>
              <a:avLst/>
              <a:gdLst>
                <a:gd name="connsiteX0" fmla="*/ 4173463 w 4178820"/>
                <a:gd name="connsiteY0" fmla="*/ 11480 h 841886"/>
                <a:gd name="connsiteX1" fmla="*/ 11480 w 4178820"/>
                <a:gd name="connsiteY1" fmla="*/ 11480 h 841886"/>
                <a:gd name="connsiteX2" fmla="*/ 487529 w 4178820"/>
                <a:gd name="connsiteY2" fmla="*/ 822753 h 841886"/>
                <a:gd name="connsiteX3" fmla="*/ 3702006 w 4178820"/>
                <a:gd name="connsiteY3" fmla="*/ 830406 h 841886"/>
              </a:gdLst>
              <a:ahLst/>
              <a:cxnLst>
                <a:cxn ang="0">
                  <a:pos x="connsiteX0" y="connsiteY0"/>
                </a:cxn>
                <a:cxn ang="0">
                  <a:pos x="connsiteX1" y="connsiteY1"/>
                </a:cxn>
                <a:cxn ang="0">
                  <a:pos x="connsiteX2" y="connsiteY2"/>
                </a:cxn>
                <a:cxn ang="0">
                  <a:pos x="connsiteX3" y="connsiteY3"/>
                </a:cxn>
              </a:cxnLst>
              <a:rect l="l" t="t" r="r" b="b"/>
              <a:pathLst>
                <a:path w="4178820" h="841886">
                  <a:moveTo>
                    <a:pt x="4173463" y="11480"/>
                  </a:moveTo>
                  <a:lnTo>
                    <a:pt x="11480" y="11480"/>
                  </a:lnTo>
                  <a:lnTo>
                    <a:pt x="487529" y="822753"/>
                  </a:lnTo>
                  <a:lnTo>
                    <a:pt x="3702006" y="830406"/>
                  </a:lnTo>
                  <a:close/>
                </a:path>
              </a:pathLst>
            </a:custGeom>
            <a:solidFill>
              <a:srgbClr val="008272"/>
            </a:solidFill>
            <a:ln w="9525" cap="flat">
              <a:noFill/>
              <a:prstDash val="solid"/>
              <a:miter/>
            </a:ln>
          </p:spPr>
          <p:txBody>
            <a:bodyPr rtlCol="0" anchor="ctr"/>
            <a:lstStyle/>
            <a:p>
              <a:pPr defTabSz="914192"/>
              <a:endParaRPr lang="en-US" sz="1765">
                <a:solidFill>
                  <a:srgbClr val="1A1A1A"/>
                </a:solidFill>
                <a:latin typeface="Segoe UI"/>
                <a:ea typeface="MS PGothic" panose="020B0600070205080204" pitchFamily="34" charset="-128"/>
              </a:endParaRPr>
            </a:p>
          </p:txBody>
        </p:sp>
      </p:grpSp>
      <p:sp>
        <p:nvSpPr>
          <p:cNvPr id="30" name="TextBox 29">
            <a:extLst>
              <a:ext uri="{FF2B5EF4-FFF2-40B4-BE49-F238E27FC236}">
                <a16:creationId xmlns:a16="http://schemas.microsoft.com/office/drawing/2014/main" id="{B49BD0F0-5F22-43BC-9630-90AABE3205DB}"/>
              </a:ext>
            </a:extLst>
          </p:cNvPr>
          <p:cNvSpPr txBox="1"/>
          <p:nvPr/>
        </p:nvSpPr>
        <p:spPr>
          <a:xfrm>
            <a:off x="631585" y="1106513"/>
            <a:ext cx="6477513" cy="430840"/>
          </a:xfrm>
          <a:prstGeom prst="rect">
            <a:avLst/>
          </a:prstGeom>
          <a:noFill/>
        </p:spPr>
        <p:txBody>
          <a:bodyPr wrap="square" lIns="0" tIns="0" rIns="0" bIns="0" rtlCol="0">
            <a:spAutoFit/>
          </a:bodyPr>
          <a:lstStyle/>
          <a:p>
            <a:pPr defTabSz="914192"/>
            <a:r>
              <a:rPr lang="en-US" sz="2800">
                <a:solidFill>
                  <a:srgbClr val="1A1A1A"/>
                </a:solidFill>
                <a:latin typeface="Segoe UI Semilight" panose="020B0402040204020203" pitchFamily="34" charset="0"/>
                <a:ea typeface="MS PGothic" panose="020B0600070205080204" pitchFamily="34" charset="-128"/>
                <a:cs typeface="Segoe UI Semilight" panose="020B0402040204020203" pitchFamily="34" charset="0"/>
              </a:rPr>
              <a:t>Time spent on various activities in Finance</a:t>
            </a:r>
          </a:p>
        </p:txBody>
      </p:sp>
    </p:spTree>
    <p:extLst>
      <p:ext uri="{BB962C8B-B14F-4D97-AF65-F5344CB8AC3E}">
        <p14:creationId xmlns:p14="http://schemas.microsoft.com/office/powerpoint/2010/main" val="42595040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64"/>
                                        </p:tgtEl>
                                        <p:attrNameLst>
                                          <p:attrName>style.visibility</p:attrName>
                                        </p:attrNameLst>
                                      </p:cBhvr>
                                      <p:to>
                                        <p:strVal val="visible"/>
                                      </p:to>
                                    </p:set>
                                    <p:anim calcmode="lin" valueType="num">
                                      <p:cBhvr additive="base">
                                        <p:cTn id="7" dur="500" fill="hold"/>
                                        <p:tgtEl>
                                          <p:spTgt spid="464"/>
                                        </p:tgtEl>
                                        <p:attrNameLst>
                                          <p:attrName>ppt_x</p:attrName>
                                        </p:attrNameLst>
                                      </p:cBhvr>
                                      <p:tavLst>
                                        <p:tav tm="0">
                                          <p:val>
                                            <p:strVal val="0-#ppt_w/2"/>
                                          </p:val>
                                        </p:tav>
                                        <p:tav tm="100000">
                                          <p:val>
                                            <p:strVal val="#ppt_x"/>
                                          </p:val>
                                        </p:tav>
                                      </p:tavLst>
                                    </p:anim>
                                    <p:anim calcmode="lin" valueType="num">
                                      <p:cBhvr additive="base">
                                        <p:cTn id="8" dur="500" fill="hold"/>
                                        <p:tgtEl>
                                          <p:spTgt spid="464"/>
                                        </p:tgtEl>
                                        <p:attrNameLst>
                                          <p:attrName>ppt_y</p:attrName>
                                        </p:attrNameLst>
                                      </p:cBhvr>
                                      <p:tavLst>
                                        <p:tav tm="0">
                                          <p:val>
                                            <p:strVal val="#ppt_y"/>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additive="base">
                                        <p:cTn id="15" dur="500" fill="hold"/>
                                        <p:tgtEl>
                                          <p:spTgt spid="4"/>
                                        </p:tgtEl>
                                        <p:attrNameLst>
                                          <p:attrName>ppt_x</p:attrName>
                                        </p:attrNameLst>
                                      </p:cBhvr>
                                      <p:tavLst>
                                        <p:tav tm="0">
                                          <p:val>
                                            <p:strVal val="1+#ppt_w/2"/>
                                          </p:val>
                                        </p:tav>
                                        <p:tav tm="100000">
                                          <p:val>
                                            <p:strVal val="#ppt_x"/>
                                          </p:val>
                                        </p:tav>
                                      </p:tavLst>
                                    </p:anim>
                                    <p:anim calcmode="lin" valueType="num">
                                      <p:cBhvr additive="base">
                                        <p:cTn id="16" dur="500" fill="hold"/>
                                        <p:tgtEl>
                                          <p:spTgt spid="4"/>
                                        </p:tgtEl>
                                        <p:attrNameLst>
                                          <p:attrName>ppt_y</p:attrName>
                                        </p:attrNameLst>
                                      </p:cBhvr>
                                      <p:tavLst>
                                        <p:tav tm="0">
                                          <p:val>
                                            <p:strVal val="#ppt_y"/>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469"/>
                                        </p:tgtEl>
                                        <p:attrNameLst>
                                          <p:attrName>style.visibility</p:attrName>
                                        </p:attrNameLst>
                                      </p:cBhvr>
                                      <p:to>
                                        <p:strVal val="visible"/>
                                      </p:to>
                                    </p:set>
                                    <p:anim calcmode="lin" valueType="num">
                                      <p:cBhvr additive="base">
                                        <p:cTn id="19" dur="500" fill="hold"/>
                                        <p:tgtEl>
                                          <p:spTgt spid="469"/>
                                        </p:tgtEl>
                                        <p:attrNameLst>
                                          <p:attrName>ppt_x</p:attrName>
                                        </p:attrNameLst>
                                      </p:cBhvr>
                                      <p:tavLst>
                                        <p:tav tm="0">
                                          <p:val>
                                            <p:strVal val="#ppt_x"/>
                                          </p:val>
                                        </p:tav>
                                        <p:tav tm="100000">
                                          <p:val>
                                            <p:strVal val="#ppt_x"/>
                                          </p:val>
                                        </p:tav>
                                      </p:tavLst>
                                    </p:anim>
                                    <p:anim calcmode="lin" valueType="num">
                                      <p:cBhvr additive="base">
                                        <p:cTn id="20" dur="500" fill="hold"/>
                                        <p:tgtEl>
                                          <p:spTgt spid="469"/>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1" presetClass="entr" presetSubtype="0" fill="hold" nodeType="afterEffect">
                                  <p:stCondLst>
                                    <p:cond delay="0"/>
                                  </p:stCondLst>
                                  <p:childTnLst>
                                    <p:set>
                                      <p:cBhvr>
                                        <p:cTn id="23" dur="1" fill="hold">
                                          <p:stCondLst>
                                            <p:cond delay="0"/>
                                          </p:stCondLst>
                                        </p:cTn>
                                        <p:tgtEl>
                                          <p:spTgt spid="22"/>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47"/>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120"/>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8"/>
                                        </p:tgtEl>
                                        <p:attrNameLst>
                                          <p:attrName>style.visibility</p:attrName>
                                        </p:attrNameLst>
                                      </p:cBhvr>
                                      <p:to>
                                        <p:strVal val="visible"/>
                                      </p:to>
                                    </p:set>
                                  </p:childTnLst>
                                </p:cTn>
                              </p:par>
                              <p:par>
                                <p:cTn id="30" presetID="1" presetClass="entr" presetSubtype="0" fill="hold" grpId="0" nodeType="withEffect">
                                  <p:stCondLst>
                                    <p:cond delay="0"/>
                                  </p:stCondLst>
                                  <p:childTnLst>
                                    <p:set>
                                      <p:cBhvr>
                                        <p:cTn id="31" dur="1" fill="hold">
                                          <p:stCondLst>
                                            <p:cond delay="0"/>
                                          </p:stCondLst>
                                        </p:cTn>
                                        <p:tgtEl>
                                          <p:spTgt spid="1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9" grpId="0"/>
      <p:bldP spid="120" grpId="0"/>
      <p:bldP spid="4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Freeform: Shape 182">
            <a:extLst>
              <a:ext uri="{FF2B5EF4-FFF2-40B4-BE49-F238E27FC236}">
                <a16:creationId xmlns:a16="http://schemas.microsoft.com/office/drawing/2014/main" id="{8B78F359-B150-41E5-B383-16FB315F4379}"/>
              </a:ext>
            </a:extLst>
          </p:cNvPr>
          <p:cNvSpPr/>
          <p:nvPr/>
        </p:nvSpPr>
        <p:spPr>
          <a:xfrm>
            <a:off x="3549538" y="1475631"/>
            <a:ext cx="2743505" cy="792848"/>
          </a:xfrm>
          <a:custGeom>
            <a:avLst/>
            <a:gdLst>
              <a:gd name="connsiteX0" fmla="*/ 1143476 w 2076450"/>
              <a:gd name="connsiteY0" fmla="*/ 7144 h 600075"/>
              <a:gd name="connsiteX1" fmla="*/ 7144 w 2076450"/>
              <a:gd name="connsiteY1" fmla="*/ 7144 h 600075"/>
              <a:gd name="connsiteX2" fmla="*/ 7144 w 2076450"/>
              <a:gd name="connsiteY2" fmla="*/ 597694 h 600075"/>
              <a:gd name="connsiteX3" fmla="*/ 2072164 w 207645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076450" h="600075">
                <a:moveTo>
                  <a:pt x="1143476" y="7144"/>
                </a:moveTo>
                <a:lnTo>
                  <a:pt x="7144" y="7144"/>
                </a:lnTo>
                <a:lnTo>
                  <a:pt x="7144" y="597694"/>
                </a:lnTo>
                <a:lnTo>
                  <a:pt x="2072164" y="597694"/>
                </a:lnTo>
                <a:close/>
              </a:path>
            </a:pathLst>
          </a:custGeom>
          <a:solidFill>
            <a:srgbClr val="10489D"/>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84" name="Freeform: Shape 183">
            <a:extLst>
              <a:ext uri="{FF2B5EF4-FFF2-40B4-BE49-F238E27FC236}">
                <a16:creationId xmlns:a16="http://schemas.microsoft.com/office/drawing/2014/main" id="{E489790E-0B50-47DC-B207-EA6E908DEA17}"/>
              </a:ext>
            </a:extLst>
          </p:cNvPr>
          <p:cNvSpPr/>
          <p:nvPr/>
        </p:nvSpPr>
        <p:spPr>
          <a:xfrm>
            <a:off x="3549539" y="2293650"/>
            <a:ext cx="4001994" cy="780263"/>
          </a:xfrm>
          <a:custGeom>
            <a:avLst/>
            <a:gdLst>
              <a:gd name="connsiteX0" fmla="*/ 3023711 w 3028950"/>
              <a:gd name="connsiteY0" fmla="*/ 583406 h 590550"/>
              <a:gd name="connsiteX1" fmla="*/ 2117884 w 3028950"/>
              <a:gd name="connsiteY1" fmla="*/ 7144 h 590550"/>
              <a:gd name="connsiteX2" fmla="*/ 7144 w 3028950"/>
              <a:gd name="connsiteY2" fmla="*/ 7144 h 590550"/>
              <a:gd name="connsiteX3" fmla="*/ 7144 w 3028950"/>
              <a:gd name="connsiteY3" fmla="*/ 583406 h 590550"/>
            </a:gdLst>
            <a:ahLst/>
            <a:cxnLst>
              <a:cxn ang="0">
                <a:pos x="connsiteX0" y="connsiteY0"/>
              </a:cxn>
              <a:cxn ang="0">
                <a:pos x="connsiteX1" y="connsiteY1"/>
              </a:cxn>
              <a:cxn ang="0">
                <a:pos x="connsiteX2" y="connsiteY2"/>
              </a:cxn>
              <a:cxn ang="0">
                <a:pos x="connsiteX3" y="connsiteY3"/>
              </a:cxn>
            </a:cxnLst>
            <a:rect l="l" t="t" r="r" b="b"/>
            <a:pathLst>
              <a:path w="3028950" h="590550">
                <a:moveTo>
                  <a:pt x="3023711" y="583406"/>
                </a:moveTo>
                <a:lnTo>
                  <a:pt x="2117884" y="7144"/>
                </a:lnTo>
                <a:lnTo>
                  <a:pt x="7144" y="7144"/>
                </a:lnTo>
                <a:lnTo>
                  <a:pt x="7144" y="583406"/>
                </a:lnTo>
                <a:close/>
              </a:path>
            </a:pathLst>
          </a:custGeom>
          <a:solidFill>
            <a:srgbClr val="10489D"/>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97" name="Freeform: Shape 196">
            <a:extLst>
              <a:ext uri="{FF2B5EF4-FFF2-40B4-BE49-F238E27FC236}">
                <a16:creationId xmlns:a16="http://schemas.microsoft.com/office/drawing/2014/main" id="{F9BA55CE-CA32-4B12-9A19-419B295750C5}"/>
              </a:ext>
            </a:extLst>
          </p:cNvPr>
          <p:cNvSpPr/>
          <p:nvPr/>
        </p:nvSpPr>
        <p:spPr>
          <a:xfrm>
            <a:off x="3549540" y="3092790"/>
            <a:ext cx="5260481" cy="780263"/>
          </a:xfrm>
          <a:custGeom>
            <a:avLst/>
            <a:gdLst>
              <a:gd name="connsiteX0" fmla="*/ 7144 w 3981450"/>
              <a:gd name="connsiteY0" fmla="*/ 583406 h 590550"/>
              <a:gd name="connsiteX1" fmla="*/ 3975259 w 3981450"/>
              <a:gd name="connsiteY1" fmla="*/ 583406 h 590550"/>
              <a:gd name="connsiteX2" fmla="*/ 3068479 w 3981450"/>
              <a:gd name="connsiteY2" fmla="*/ 7144 h 590550"/>
              <a:gd name="connsiteX3" fmla="*/ 7144 w 39814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3981450" h="590550">
                <a:moveTo>
                  <a:pt x="7144" y="583406"/>
                </a:moveTo>
                <a:lnTo>
                  <a:pt x="3975259" y="583406"/>
                </a:lnTo>
                <a:lnTo>
                  <a:pt x="3068479" y="7144"/>
                </a:lnTo>
                <a:lnTo>
                  <a:pt x="7144" y="7144"/>
                </a:lnTo>
                <a:close/>
              </a:path>
            </a:pathLst>
          </a:custGeom>
          <a:solidFill>
            <a:srgbClr val="10489D"/>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201" name="Freeform: Shape 200">
            <a:extLst>
              <a:ext uri="{FF2B5EF4-FFF2-40B4-BE49-F238E27FC236}">
                <a16:creationId xmlns:a16="http://schemas.microsoft.com/office/drawing/2014/main" id="{28C6B727-179C-40E7-9B57-046DDA83CDCA}"/>
              </a:ext>
            </a:extLst>
          </p:cNvPr>
          <p:cNvSpPr/>
          <p:nvPr/>
        </p:nvSpPr>
        <p:spPr>
          <a:xfrm>
            <a:off x="3549539" y="3891930"/>
            <a:ext cx="6518970" cy="780263"/>
          </a:xfrm>
          <a:custGeom>
            <a:avLst/>
            <a:gdLst>
              <a:gd name="connsiteX0" fmla="*/ 7144 w 4933950"/>
              <a:gd name="connsiteY0" fmla="*/ 583406 h 590550"/>
              <a:gd name="connsiteX1" fmla="*/ 4926806 w 4933950"/>
              <a:gd name="connsiteY1" fmla="*/ 583406 h 590550"/>
              <a:gd name="connsiteX2" fmla="*/ 4020026 w 4933950"/>
              <a:gd name="connsiteY2" fmla="*/ 7144 h 590550"/>
              <a:gd name="connsiteX3" fmla="*/ 7144 w 493395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4933950" h="590550">
                <a:moveTo>
                  <a:pt x="7144" y="583406"/>
                </a:moveTo>
                <a:lnTo>
                  <a:pt x="4926806" y="583406"/>
                </a:lnTo>
                <a:lnTo>
                  <a:pt x="4020026" y="7144"/>
                </a:lnTo>
                <a:lnTo>
                  <a:pt x="7144" y="7144"/>
                </a:lnTo>
                <a:close/>
              </a:path>
            </a:pathLst>
          </a:custGeom>
          <a:solidFill>
            <a:srgbClr val="10489D"/>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202" name="Freeform: Shape 201">
            <a:extLst>
              <a:ext uri="{FF2B5EF4-FFF2-40B4-BE49-F238E27FC236}">
                <a16:creationId xmlns:a16="http://schemas.microsoft.com/office/drawing/2014/main" id="{BD2B3AF3-A946-488A-99C2-A4E67451A122}"/>
              </a:ext>
            </a:extLst>
          </p:cNvPr>
          <p:cNvSpPr/>
          <p:nvPr/>
        </p:nvSpPr>
        <p:spPr>
          <a:xfrm>
            <a:off x="3549538" y="4691070"/>
            <a:ext cx="6591156" cy="792848"/>
          </a:xfrm>
          <a:custGeom>
            <a:avLst/>
            <a:gdLst>
              <a:gd name="connsiteX0" fmla="*/ 7144 w 4981575"/>
              <a:gd name="connsiteY0" fmla="*/ 7144 h 600075"/>
              <a:gd name="connsiteX1" fmla="*/ 4975384 w 4981575"/>
              <a:gd name="connsiteY1" fmla="*/ 7144 h 600075"/>
              <a:gd name="connsiteX2" fmla="*/ 4975384 w 4981575"/>
              <a:gd name="connsiteY2" fmla="*/ 597694 h 600075"/>
              <a:gd name="connsiteX3" fmla="*/ 7144 w 4981575"/>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4981575" h="600075">
                <a:moveTo>
                  <a:pt x="7144" y="7144"/>
                </a:moveTo>
                <a:lnTo>
                  <a:pt x="4975384" y="7144"/>
                </a:lnTo>
                <a:lnTo>
                  <a:pt x="4975384" y="597694"/>
                </a:lnTo>
                <a:lnTo>
                  <a:pt x="7144" y="597694"/>
                </a:lnTo>
                <a:close/>
              </a:path>
            </a:pathLst>
          </a:custGeom>
          <a:solidFill>
            <a:srgbClr val="10489D"/>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55" name="Freeform: Shape 154">
            <a:extLst>
              <a:ext uri="{FF2B5EF4-FFF2-40B4-BE49-F238E27FC236}">
                <a16:creationId xmlns:a16="http://schemas.microsoft.com/office/drawing/2014/main" id="{55DF80C0-B3A0-41A6-8AF5-EA0BE6741234}"/>
              </a:ext>
            </a:extLst>
          </p:cNvPr>
          <p:cNvSpPr/>
          <p:nvPr/>
        </p:nvSpPr>
        <p:spPr>
          <a:xfrm>
            <a:off x="8922027" y="3891930"/>
            <a:ext cx="1145225" cy="729924"/>
          </a:xfrm>
          <a:custGeom>
            <a:avLst/>
            <a:gdLst>
              <a:gd name="connsiteX0" fmla="*/ 860584 w 866775"/>
              <a:gd name="connsiteY0" fmla="*/ 549116 h 552450"/>
              <a:gd name="connsiteX1" fmla="*/ 498634 w 866775"/>
              <a:gd name="connsiteY1" fmla="*/ 7144 h 552450"/>
              <a:gd name="connsiteX2" fmla="*/ 7144 w 866775"/>
              <a:gd name="connsiteY2" fmla="*/ 7144 h 552450"/>
            </a:gdLst>
            <a:ahLst/>
            <a:cxnLst>
              <a:cxn ang="0">
                <a:pos x="connsiteX0" y="connsiteY0"/>
              </a:cxn>
              <a:cxn ang="0">
                <a:pos x="connsiteX1" y="connsiteY1"/>
              </a:cxn>
              <a:cxn ang="0">
                <a:pos x="connsiteX2" y="connsiteY2"/>
              </a:cxn>
            </a:cxnLst>
            <a:rect l="l" t="t" r="r" b="b"/>
            <a:pathLst>
              <a:path w="866775" h="552450">
                <a:moveTo>
                  <a:pt x="860584" y="549116"/>
                </a:moveTo>
                <a:lnTo>
                  <a:pt x="498634" y="7144"/>
                </a:lnTo>
                <a:lnTo>
                  <a:pt x="7144" y="7144"/>
                </a:lnTo>
                <a:close/>
              </a:path>
            </a:pathLst>
          </a:custGeom>
          <a:solidFill>
            <a:srgbClr val="0078D7"/>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57" name="Freeform: Shape 156">
            <a:extLst>
              <a:ext uri="{FF2B5EF4-FFF2-40B4-BE49-F238E27FC236}">
                <a16:creationId xmlns:a16="http://schemas.microsoft.com/office/drawing/2014/main" id="{F0003AFB-6319-4FDE-B415-2F92979E3300}"/>
              </a:ext>
            </a:extLst>
          </p:cNvPr>
          <p:cNvSpPr/>
          <p:nvPr/>
        </p:nvSpPr>
        <p:spPr>
          <a:xfrm>
            <a:off x="6407567" y="2293650"/>
            <a:ext cx="2617656" cy="780263"/>
          </a:xfrm>
          <a:custGeom>
            <a:avLst/>
            <a:gdLst>
              <a:gd name="connsiteX0" fmla="*/ 7144 w 1981200"/>
              <a:gd name="connsiteY0" fmla="*/ 7144 h 590550"/>
              <a:gd name="connsiteX1" fmla="*/ 913924 w 1981200"/>
              <a:gd name="connsiteY1" fmla="*/ 583406 h 590550"/>
              <a:gd name="connsiteX2" fmla="*/ 1979771 w 1981200"/>
              <a:gd name="connsiteY2" fmla="*/ 583406 h 590550"/>
              <a:gd name="connsiteX3" fmla="*/ 1594961 w 1981200"/>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981200" h="590550">
                <a:moveTo>
                  <a:pt x="7144" y="7144"/>
                </a:moveTo>
                <a:lnTo>
                  <a:pt x="913924" y="583406"/>
                </a:lnTo>
                <a:lnTo>
                  <a:pt x="1979771" y="583406"/>
                </a:lnTo>
                <a:lnTo>
                  <a:pt x="1594961" y="7144"/>
                </a:lnTo>
                <a:close/>
              </a:path>
            </a:pathLst>
          </a:custGeom>
          <a:solidFill>
            <a:srgbClr val="0078D7"/>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62" name="Freeform: Shape 161">
            <a:extLst>
              <a:ext uri="{FF2B5EF4-FFF2-40B4-BE49-F238E27FC236}">
                <a16:creationId xmlns:a16="http://schemas.microsoft.com/office/drawing/2014/main" id="{AF7594F9-33CD-41A9-AF86-53EF791CF5B9}"/>
              </a:ext>
            </a:extLst>
          </p:cNvPr>
          <p:cNvSpPr/>
          <p:nvPr/>
        </p:nvSpPr>
        <p:spPr>
          <a:xfrm>
            <a:off x="7664796" y="3092790"/>
            <a:ext cx="1900318" cy="780263"/>
          </a:xfrm>
          <a:custGeom>
            <a:avLst/>
            <a:gdLst>
              <a:gd name="connsiteX0" fmla="*/ 7144 w 1438275"/>
              <a:gd name="connsiteY0" fmla="*/ 7144 h 590550"/>
              <a:gd name="connsiteX1" fmla="*/ 913924 w 1438275"/>
              <a:gd name="connsiteY1" fmla="*/ 583406 h 590550"/>
              <a:gd name="connsiteX2" fmla="*/ 1431131 w 1438275"/>
              <a:gd name="connsiteY2" fmla="*/ 583406 h 590550"/>
              <a:gd name="connsiteX3" fmla="*/ 1047274 w 1438275"/>
              <a:gd name="connsiteY3" fmla="*/ 7144 h 590550"/>
            </a:gdLst>
            <a:ahLst/>
            <a:cxnLst>
              <a:cxn ang="0">
                <a:pos x="connsiteX0" y="connsiteY0"/>
              </a:cxn>
              <a:cxn ang="0">
                <a:pos x="connsiteX1" y="connsiteY1"/>
              </a:cxn>
              <a:cxn ang="0">
                <a:pos x="connsiteX2" y="connsiteY2"/>
              </a:cxn>
              <a:cxn ang="0">
                <a:pos x="connsiteX3" y="connsiteY3"/>
              </a:cxn>
            </a:cxnLst>
            <a:rect l="l" t="t" r="r" b="b"/>
            <a:pathLst>
              <a:path w="1438275" h="590550">
                <a:moveTo>
                  <a:pt x="7144" y="7144"/>
                </a:moveTo>
                <a:lnTo>
                  <a:pt x="913924" y="583406"/>
                </a:lnTo>
                <a:lnTo>
                  <a:pt x="1431131" y="583406"/>
                </a:lnTo>
                <a:lnTo>
                  <a:pt x="1047274" y="7144"/>
                </a:lnTo>
                <a:close/>
              </a:path>
            </a:pathLst>
          </a:custGeom>
          <a:solidFill>
            <a:srgbClr val="0078D7"/>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63" name="Freeform: Shape 162">
            <a:extLst>
              <a:ext uri="{FF2B5EF4-FFF2-40B4-BE49-F238E27FC236}">
                <a16:creationId xmlns:a16="http://schemas.microsoft.com/office/drawing/2014/main" id="{E8BB5F5B-9552-4901-9A71-1B83AD735C0E}"/>
              </a:ext>
            </a:extLst>
          </p:cNvPr>
          <p:cNvSpPr/>
          <p:nvPr/>
        </p:nvSpPr>
        <p:spPr>
          <a:xfrm>
            <a:off x="8560710" y="2293650"/>
            <a:ext cx="1570723" cy="780263"/>
          </a:xfrm>
          <a:custGeom>
            <a:avLst/>
            <a:gdLst>
              <a:gd name="connsiteX0" fmla="*/ 1190149 w 1190625"/>
              <a:gd name="connsiteY0" fmla="*/ 583406 h 590550"/>
              <a:gd name="connsiteX1" fmla="*/ 1190149 w 1190625"/>
              <a:gd name="connsiteY1" fmla="*/ 583406 h 590550"/>
              <a:gd name="connsiteX2" fmla="*/ 1190149 w 1190625"/>
              <a:gd name="connsiteY2" fmla="*/ 7144 h 590550"/>
              <a:gd name="connsiteX3" fmla="*/ 7144 w 1190625"/>
              <a:gd name="connsiteY3" fmla="*/ 7144 h 590550"/>
              <a:gd name="connsiteX4" fmla="*/ 391954 w 1190625"/>
              <a:gd name="connsiteY4" fmla="*/ 583406 h 5905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0625" h="590550">
                <a:moveTo>
                  <a:pt x="1190149" y="583406"/>
                </a:moveTo>
                <a:lnTo>
                  <a:pt x="1190149" y="583406"/>
                </a:lnTo>
                <a:lnTo>
                  <a:pt x="1190149" y="7144"/>
                </a:lnTo>
                <a:lnTo>
                  <a:pt x="7144" y="7144"/>
                </a:lnTo>
                <a:lnTo>
                  <a:pt x="391954" y="583406"/>
                </a:lnTo>
                <a:close/>
              </a:path>
            </a:pathLst>
          </a:custGeom>
          <a:solidFill>
            <a:srgbClr val="D2D2D2"/>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64" name="Freeform: Shape 163">
            <a:extLst>
              <a:ext uri="{FF2B5EF4-FFF2-40B4-BE49-F238E27FC236}">
                <a16:creationId xmlns:a16="http://schemas.microsoft.com/office/drawing/2014/main" id="{6140BB49-F528-46A5-9ACC-7525D8A07FD7}"/>
              </a:ext>
            </a:extLst>
          </p:cNvPr>
          <p:cNvSpPr/>
          <p:nvPr/>
        </p:nvSpPr>
        <p:spPr>
          <a:xfrm>
            <a:off x="9620032" y="3891929"/>
            <a:ext cx="502632" cy="755093"/>
          </a:xfrm>
          <a:custGeom>
            <a:avLst/>
            <a:gdLst>
              <a:gd name="connsiteX0" fmla="*/ 383381 w 381000"/>
              <a:gd name="connsiteY0" fmla="*/ 7144 h 571500"/>
              <a:gd name="connsiteX1" fmla="*/ 7144 w 381000"/>
              <a:gd name="connsiteY1" fmla="*/ 7144 h 571500"/>
              <a:gd name="connsiteX2" fmla="*/ 383381 w 381000"/>
              <a:gd name="connsiteY2" fmla="*/ 571976 h 571500"/>
              <a:gd name="connsiteX3" fmla="*/ 383381 w 381000"/>
              <a:gd name="connsiteY3" fmla="*/ 7144 h 571500"/>
            </a:gdLst>
            <a:ahLst/>
            <a:cxnLst>
              <a:cxn ang="0">
                <a:pos x="connsiteX0" y="connsiteY0"/>
              </a:cxn>
              <a:cxn ang="0">
                <a:pos x="connsiteX1" y="connsiteY1"/>
              </a:cxn>
              <a:cxn ang="0">
                <a:pos x="connsiteX2" y="connsiteY2"/>
              </a:cxn>
              <a:cxn ang="0">
                <a:pos x="connsiteX3" y="connsiteY3"/>
              </a:cxn>
            </a:cxnLst>
            <a:rect l="l" t="t" r="r" b="b"/>
            <a:pathLst>
              <a:path w="381000" h="571500">
                <a:moveTo>
                  <a:pt x="383381" y="7144"/>
                </a:moveTo>
                <a:lnTo>
                  <a:pt x="7144" y="7144"/>
                </a:lnTo>
                <a:lnTo>
                  <a:pt x="383381" y="571976"/>
                </a:lnTo>
                <a:lnTo>
                  <a:pt x="383381" y="7144"/>
                </a:lnTo>
                <a:close/>
              </a:path>
            </a:pathLst>
          </a:custGeom>
          <a:solidFill>
            <a:srgbClr val="D2D2D2"/>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grpSp>
        <p:nvGrpSpPr>
          <p:cNvPr id="172" name="Group 171">
            <a:extLst>
              <a:ext uri="{FF2B5EF4-FFF2-40B4-BE49-F238E27FC236}">
                <a16:creationId xmlns:a16="http://schemas.microsoft.com/office/drawing/2014/main" id="{B99DE648-493A-49B3-B2D1-A7AC19D8F770}"/>
              </a:ext>
            </a:extLst>
          </p:cNvPr>
          <p:cNvGrpSpPr/>
          <p:nvPr/>
        </p:nvGrpSpPr>
        <p:grpSpPr>
          <a:xfrm>
            <a:off x="5121391" y="1475631"/>
            <a:ext cx="3372749" cy="792848"/>
            <a:chOff x="5115466" y="1475354"/>
            <a:chExt cx="3373228" cy="792960"/>
          </a:xfrm>
        </p:grpSpPr>
        <p:sp>
          <p:nvSpPr>
            <p:cNvPr id="175" name="Freeform: Shape 174">
              <a:extLst>
                <a:ext uri="{FF2B5EF4-FFF2-40B4-BE49-F238E27FC236}">
                  <a16:creationId xmlns:a16="http://schemas.microsoft.com/office/drawing/2014/main" id="{51F0212F-FC00-468A-8B61-536DB9A66C3A}"/>
                </a:ext>
              </a:extLst>
            </p:cNvPr>
            <p:cNvSpPr/>
            <p:nvPr/>
          </p:nvSpPr>
          <p:spPr>
            <a:xfrm>
              <a:off x="5115466" y="1475354"/>
              <a:ext cx="3373228" cy="792960"/>
            </a:xfrm>
            <a:custGeom>
              <a:avLst/>
              <a:gdLst>
                <a:gd name="connsiteX0" fmla="*/ 2549366 w 2552700"/>
                <a:gd name="connsiteY0" fmla="*/ 597694 h 600075"/>
                <a:gd name="connsiteX1" fmla="*/ 2155984 w 2552700"/>
                <a:gd name="connsiteY1" fmla="*/ 7144 h 600075"/>
                <a:gd name="connsiteX2" fmla="*/ 7144 w 2552700"/>
                <a:gd name="connsiteY2" fmla="*/ 7144 h 600075"/>
                <a:gd name="connsiteX3" fmla="*/ 935831 w 25527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2552700" h="600075">
                  <a:moveTo>
                    <a:pt x="2549366" y="597694"/>
                  </a:moveTo>
                  <a:lnTo>
                    <a:pt x="2155984" y="7144"/>
                  </a:lnTo>
                  <a:lnTo>
                    <a:pt x="7144" y="7144"/>
                  </a:lnTo>
                  <a:lnTo>
                    <a:pt x="935831" y="597694"/>
                  </a:lnTo>
                  <a:close/>
                </a:path>
              </a:pathLst>
            </a:custGeom>
            <a:solidFill>
              <a:srgbClr val="0078D7"/>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76" name="TextBox 175">
              <a:extLst>
                <a:ext uri="{FF2B5EF4-FFF2-40B4-BE49-F238E27FC236}">
                  <a16:creationId xmlns:a16="http://schemas.microsoft.com/office/drawing/2014/main" id="{8ECBCC9A-2E80-43E9-B620-851723D34B64}"/>
                </a:ext>
              </a:extLst>
            </p:cNvPr>
            <p:cNvSpPr txBox="1"/>
            <p:nvPr/>
          </p:nvSpPr>
          <p:spPr>
            <a:xfrm>
              <a:off x="5743536" y="1624623"/>
              <a:ext cx="2566860" cy="538914"/>
            </a:xfrm>
            <a:prstGeom prst="rect">
              <a:avLst/>
            </a:prstGeom>
            <a:noFill/>
          </p:spPr>
          <p:txBody>
            <a:bodyPr wrap="square" lIns="179234" tIns="143387" rIns="179234" bIns="143387" rtlCol="0">
              <a:spAutoFit/>
            </a:bodyPr>
            <a:lstStyle/>
            <a:p>
              <a:pPr algn="ctr" defTabSz="914139">
                <a:lnSpc>
                  <a:spcPct val="90000"/>
                </a:lnSpc>
                <a:spcAft>
                  <a:spcPts val="588"/>
                </a:spcAft>
                <a:defRPr/>
              </a:pPr>
              <a:r>
                <a:rPr lang="en-US">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Manual processes</a:t>
              </a:r>
            </a:p>
          </p:txBody>
        </p:sp>
      </p:grpSp>
      <p:grpSp>
        <p:nvGrpSpPr>
          <p:cNvPr id="180" name="Group 179">
            <a:extLst>
              <a:ext uri="{FF2B5EF4-FFF2-40B4-BE49-F238E27FC236}">
                <a16:creationId xmlns:a16="http://schemas.microsoft.com/office/drawing/2014/main" id="{DF948834-9960-443E-9CBE-510D3DDA659A}"/>
              </a:ext>
            </a:extLst>
          </p:cNvPr>
          <p:cNvGrpSpPr/>
          <p:nvPr/>
        </p:nvGrpSpPr>
        <p:grpSpPr>
          <a:xfrm>
            <a:off x="8020382" y="1475631"/>
            <a:ext cx="2111052" cy="792848"/>
            <a:chOff x="8000330" y="1475354"/>
            <a:chExt cx="2114561" cy="792960"/>
          </a:xfrm>
        </p:grpSpPr>
        <p:sp>
          <p:nvSpPr>
            <p:cNvPr id="181" name="Freeform: Shape 180">
              <a:extLst>
                <a:ext uri="{FF2B5EF4-FFF2-40B4-BE49-F238E27FC236}">
                  <a16:creationId xmlns:a16="http://schemas.microsoft.com/office/drawing/2014/main" id="{685D5829-4124-43AB-A5F5-2851C8242AB8}"/>
                </a:ext>
              </a:extLst>
            </p:cNvPr>
            <p:cNvSpPr/>
            <p:nvPr/>
          </p:nvSpPr>
          <p:spPr>
            <a:xfrm>
              <a:off x="8000330" y="1475354"/>
              <a:ext cx="2114561" cy="792960"/>
            </a:xfrm>
            <a:custGeom>
              <a:avLst/>
              <a:gdLst>
                <a:gd name="connsiteX0" fmla="*/ 1602581 w 1600200"/>
                <a:gd name="connsiteY0" fmla="*/ 597694 h 600075"/>
                <a:gd name="connsiteX1" fmla="*/ 1602581 w 1600200"/>
                <a:gd name="connsiteY1" fmla="*/ 7144 h 600075"/>
                <a:gd name="connsiteX2" fmla="*/ 7144 w 1600200"/>
                <a:gd name="connsiteY2" fmla="*/ 7144 h 600075"/>
                <a:gd name="connsiteX3" fmla="*/ 400526 w 1600200"/>
                <a:gd name="connsiteY3" fmla="*/ 597694 h 600075"/>
              </a:gdLst>
              <a:ahLst/>
              <a:cxnLst>
                <a:cxn ang="0">
                  <a:pos x="connsiteX0" y="connsiteY0"/>
                </a:cxn>
                <a:cxn ang="0">
                  <a:pos x="connsiteX1" y="connsiteY1"/>
                </a:cxn>
                <a:cxn ang="0">
                  <a:pos x="connsiteX2" y="connsiteY2"/>
                </a:cxn>
                <a:cxn ang="0">
                  <a:pos x="connsiteX3" y="connsiteY3"/>
                </a:cxn>
              </a:cxnLst>
              <a:rect l="l" t="t" r="r" b="b"/>
              <a:pathLst>
                <a:path w="1600200" h="600075">
                  <a:moveTo>
                    <a:pt x="1602581" y="597694"/>
                  </a:moveTo>
                  <a:lnTo>
                    <a:pt x="1602581" y="7144"/>
                  </a:lnTo>
                  <a:lnTo>
                    <a:pt x="7144" y="7144"/>
                  </a:lnTo>
                  <a:lnTo>
                    <a:pt x="400526" y="597694"/>
                  </a:lnTo>
                  <a:close/>
                </a:path>
              </a:pathLst>
            </a:custGeom>
            <a:solidFill>
              <a:srgbClr val="D2D2D2"/>
            </a:solidFill>
            <a:ln w="952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182" name="TextBox 181">
              <a:extLst>
                <a:ext uri="{FF2B5EF4-FFF2-40B4-BE49-F238E27FC236}">
                  <a16:creationId xmlns:a16="http://schemas.microsoft.com/office/drawing/2014/main" id="{ACD2739A-08AC-4EFE-B06F-CA3084C8501F}"/>
                </a:ext>
              </a:extLst>
            </p:cNvPr>
            <p:cNvSpPr txBox="1"/>
            <p:nvPr/>
          </p:nvSpPr>
          <p:spPr>
            <a:xfrm>
              <a:off x="8520018" y="1624623"/>
              <a:ext cx="1457517" cy="538914"/>
            </a:xfrm>
            <a:prstGeom prst="rect">
              <a:avLst/>
            </a:prstGeom>
            <a:noFill/>
          </p:spPr>
          <p:txBody>
            <a:bodyPr wrap="square" lIns="179234" tIns="143387" rIns="179234" bIns="143387" rtlCol="0">
              <a:spAutoFit/>
            </a:bodyPr>
            <a:lstStyle/>
            <a:p>
              <a:pPr algn="ctr" defTabSz="914139">
                <a:lnSpc>
                  <a:spcPct val="90000"/>
                </a:lnSpc>
                <a:spcAft>
                  <a:spcPts val="588"/>
                </a:spcAft>
                <a:defRPr/>
              </a:pPr>
              <a:r>
                <a:rPr lang="en-US">
                  <a:solidFill>
                    <a:srgbClr val="1A1A1A"/>
                  </a:solidFill>
                  <a:latin typeface="Segoe UI"/>
                  <a:ea typeface="MS PGothic" panose="020B0600070205080204" pitchFamily="34" charset="-128"/>
                  <a:cs typeface="Segoe UI" panose="020B0502040204020203" pitchFamily="34" charset="0"/>
                </a:rPr>
                <a:t>Decisions</a:t>
              </a:r>
            </a:p>
          </p:txBody>
        </p:sp>
      </p:grpSp>
      <p:grpSp>
        <p:nvGrpSpPr>
          <p:cNvPr id="5" name="Group 4">
            <a:extLst>
              <a:ext uri="{FF2B5EF4-FFF2-40B4-BE49-F238E27FC236}">
                <a16:creationId xmlns:a16="http://schemas.microsoft.com/office/drawing/2014/main" id="{64E91878-07FB-4F6F-B41F-F2AE21DE3320}"/>
              </a:ext>
            </a:extLst>
          </p:cNvPr>
          <p:cNvGrpSpPr/>
          <p:nvPr/>
        </p:nvGrpSpPr>
        <p:grpSpPr>
          <a:xfrm>
            <a:off x="10172094" y="1471026"/>
            <a:ext cx="1448960" cy="4019291"/>
            <a:chOff x="10172672" y="1470748"/>
            <a:chExt cx="1449166" cy="4019861"/>
          </a:xfrm>
        </p:grpSpPr>
        <p:sp>
          <p:nvSpPr>
            <p:cNvPr id="6" name="Freeform: Shape 5">
              <a:extLst>
                <a:ext uri="{FF2B5EF4-FFF2-40B4-BE49-F238E27FC236}">
                  <a16:creationId xmlns:a16="http://schemas.microsoft.com/office/drawing/2014/main" id="{DFBF6497-BCB4-4D3F-9E54-B27D01C7045A}"/>
                </a:ext>
              </a:extLst>
            </p:cNvPr>
            <p:cNvSpPr/>
            <p:nvPr/>
          </p:nvSpPr>
          <p:spPr>
            <a:xfrm>
              <a:off x="10172672"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505050">
                <a:alpha val="75000"/>
              </a:srgbClr>
            </a:solidFill>
            <a:ln w="1259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62" name="TextBox 61">
              <a:extLst>
                <a:ext uri="{FF2B5EF4-FFF2-40B4-BE49-F238E27FC236}">
                  <a16:creationId xmlns:a16="http://schemas.microsoft.com/office/drawing/2014/main" id="{784A773D-37C5-4A15-84B5-E4DB7C5C0186}"/>
                </a:ext>
              </a:extLst>
            </p:cNvPr>
            <p:cNvSpPr txBox="1"/>
            <p:nvPr/>
          </p:nvSpPr>
          <p:spPr>
            <a:xfrm>
              <a:off x="10216287" y="3197371"/>
              <a:ext cx="1366113" cy="538914"/>
            </a:xfrm>
            <a:prstGeom prst="rect">
              <a:avLst/>
            </a:prstGeom>
            <a:noFill/>
          </p:spPr>
          <p:txBody>
            <a:bodyPr wrap="square" lIns="179234" tIns="143387" rIns="179234" bIns="143387" rtlCol="0">
              <a:spAutoFit/>
            </a:bodyPr>
            <a:lstStyle/>
            <a:p>
              <a:pPr algn="ctr" defTabSz="914139">
                <a:lnSpc>
                  <a:spcPct val="90000"/>
                </a:lnSpc>
                <a:spcAft>
                  <a:spcPts val="588"/>
                </a:spcAft>
                <a:defRPr/>
              </a:pPr>
              <a:r>
                <a:rPr lang="en-US">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Action</a:t>
              </a:r>
            </a:p>
          </p:txBody>
        </p:sp>
      </p:grpSp>
      <p:grpSp>
        <p:nvGrpSpPr>
          <p:cNvPr id="29" name="Group 28">
            <a:extLst>
              <a:ext uri="{FF2B5EF4-FFF2-40B4-BE49-F238E27FC236}">
                <a16:creationId xmlns:a16="http://schemas.microsoft.com/office/drawing/2014/main" id="{4CEA0BE1-6A25-4ABD-AC77-236A68A36A2A}"/>
              </a:ext>
            </a:extLst>
          </p:cNvPr>
          <p:cNvGrpSpPr/>
          <p:nvPr/>
        </p:nvGrpSpPr>
        <p:grpSpPr>
          <a:xfrm>
            <a:off x="10090405" y="4646347"/>
            <a:ext cx="1549758" cy="843969"/>
            <a:chOff x="10090971" y="4646521"/>
            <a:chExt cx="1549978" cy="844088"/>
          </a:xfrm>
        </p:grpSpPr>
        <p:grpSp>
          <p:nvGrpSpPr>
            <p:cNvPr id="16" name="Group 15">
              <a:extLst>
                <a:ext uri="{FF2B5EF4-FFF2-40B4-BE49-F238E27FC236}">
                  <a16:creationId xmlns:a16="http://schemas.microsoft.com/office/drawing/2014/main" id="{BB340F47-3C8A-45ED-99F6-A076C7B250B8}"/>
                </a:ext>
              </a:extLst>
            </p:cNvPr>
            <p:cNvGrpSpPr/>
            <p:nvPr/>
          </p:nvGrpSpPr>
          <p:grpSpPr>
            <a:xfrm>
              <a:off x="10172672" y="4671515"/>
              <a:ext cx="1449166" cy="819094"/>
              <a:chOff x="10172672" y="4671515"/>
              <a:chExt cx="1449166" cy="819094"/>
            </a:xfrm>
          </p:grpSpPr>
          <p:sp>
            <p:nvSpPr>
              <p:cNvPr id="7" name="Freeform: Shape 6">
                <a:extLst>
                  <a:ext uri="{FF2B5EF4-FFF2-40B4-BE49-F238E27FC236}">
                    <a16:creationId xmlns:a16="http://schemas.microsoft.com/office/drawing/2014/main" id="{DF81CC5E-DC75-46AB-9F00-25804B2B0591}"/>
                  </a:ext>
                </a:extLst>
              </p:cNvPr>
              <p:cNvSpPr/>
              <p:nvPr/>
            </p:nvSpPr>
            <p:spPr>
              <a:xfrm>
                <a:off x="10172672" y="4671515"/>
                <a:ext cx="1449166" cy="819094"/>
              </a:xfrm>
              <a:custGeom>
                <a:avLst/>
                <a:gdLst>
                  <a:gd name="connsiteX0" fmla="*/ 12497 w 1449166"/>
                  <a:gd name="connsiteY0" fmla="*/ 12497 h 819094"/>
                  <a:gd name="connsiteX1" fmla="*/ 1441501 w 1449166"/>
                  <a:gd name="connsiteY1" fmla="*/ 12497 h 819094"/>
                  <a:gd name="connsiteX2" fmla="*/ 1441501 w 1449166"/>
                  <a:gd name="connsiteY2" fmla="*/ 812689 h 819094"/>
                  <a:gd name="connsiteX3" fmla="*/ 12497 w 1449166"/>
                  <a:gd name="connsiteY3" fmla="*/ 812689 h 819094"/>
                </a:gdLst>
                <a:ahLst/>
                <a:cxnLst>
                  <a:cxn ang="0">
                    <a:pos x="connsiteX0" y="connsiteY0"/>
                  </a:cxn>
                  <a:cxn ang="0">
                    <a:pos x="connsiteX1" y="connsiteY1"/>
                  </a:cxn>
                  <a:cxn ang="0">
                    <a:pos x="connsiteX2" y="connsiteY2"/>
                  </a:cxn>
                  <a:cxn ang="0">
                    <a:pos x="connsiteX3" y="connsiteY3"/>
                  </a:cxn>
                </a:cxnLst>
                <a:rect l="l" t="t" r="r" b="b"/>
                <a:pathLst>
                  <a:path w="1449166" h="819094">
                    <a:moveTo>
                      <a:pt x="12497" y="12497"/>
                    </a:moveTo>
                    <a:lnTo>
                      <a:pt x="1441501" y="12497"/>
                    </a:lnTo>
                    <a:lnTo>
                      <a:pt x="1441501" y="812689"/>
                    </a:lnTo>
                    <a:lnTo>
                      <a:pt x="12497" y="812689"/>
                    </a:lnTo>
                    <a:close/>
                  </a:path>
                </a:pathLst>
              </a:custGeom>
              <a:solidFill>
                <a:srgbClr val="008272"/>
              </a:solidFill>
              <a:ln w="1259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287" name="TextBox 286">
                <a:extLst>
                  <a:ext uri="{FF2B5EF4-FFF2-40B4-BE49-F238E27FC236}">
                    <a16:creationId xmlns:a16="http://schemas.microsoft.com/office/drawing/2014/main" id="{765D5303-0C9E-4322-BE37-FE2C328B4E4A}"/>
                  </a:ext>
                </a:extLst>
              </p:cNvPr>
              <p:cNvSpPr txBox="1"/>
              <p:nvPr/>
            </p:nvSpPr>
            <p:spPr>
              <a:xfrm>
                <a:off x="10205930" y="4831067"/>
                <a:ext cx="1400853" cy="538914"/>
              </a:xfrm>
              <a:prstGeom prst="rect">
                <a:avLst/>
              </a:prstGeom>
              <a:noFill/>
            </p:spPr>
            <p:txBody>
              <a:bodyPr wrap="square" lIns="0" tIns="143387" rIns="0" bIns="143387" rtlCol="0">
                <a:spAutoFit/>
              </a:bodyPr>
              <a:lstStyle/>
              <a:p>
                <a:pPr algn="ctr" defTabSz="914139">
                  <a:lnSpc>
                    <a:spcPct val="90000"/>
                  </a:lnSpc>
                  <a:spcAft>
                    <a:spcPts val="588"/>
                  </a:spcAft>
                  <a:defRPr/>
                </a:pPr>
                <a:r>
                  <a:rPr lang="en-US">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Automation</a:t>
                </a:r>
              </a:p>
            </p:txBody>
          </p:sp>
        </p:grpSp>
        <p:sp>
          <p:nvSpPr>
            <p:cNvPr id="9" name="Freeform: Shape 8">
              <a:extLst>
                <a:ext uri="{FF2B5EF4-FFF2-40B4-BE49-F238E27FC236}">
                  <a16:creationId xmlns:a16="http://schemas.microsoft.com/office/drawing/2014/main" id="{301B4600-526E-41AC-8BD5-9B02EE797A26}"/>
                </a:ext>
              </a:extLst>
            </p:cNvPr>
            <p:cNvSpPr/>
            <p:nvPr/>
          </p:nvSpPr>
          <p:spPr>
            <a:xfrm>
              <a:off x="10090971" y="4646521"/>
              <a:ext cx="1549978" cy="63007"/>
            </a:xfrm>
            <a:custGeom>
              <a:avLst/>
              <a:gdLst>
                <a:gd name="connsiteX0" fmla="*/ 1523202 w 1549977"/>
                <a:gd name="connsiteY0" fmla="*/ 37491 h 63007"/>
                <a:gd name="connsiteX1" fmla="*/ 37491 w 1549977"/>
                <a:gd name="connsiteY1" fmla="*/ 37491 h 63007"/>
              </a:gdLst>
              <a:ahLst/>
              <a:cxnLst>
                <a:cxn ang="0">
                  <a:pos x="connsiteX0" y="connsiteY0"/>
                </a:cxn>
                <a:cxn ang="0">
                  <a:pos x="connsiteX1" y="connsiteY1"/>
                </a:cxn>
              </a:cxnLst>
              <a:rect l="l" t="t" r="r" b="b"/>
              <a:pathLst>
                <a:path w="1549977" h="63007">
                  <a:moveTo>
                    <a:pt x="1523202" y="37491"/>
                  </a:moveTo>
                  <a:lnTo>
                    <a:pt x="37491" y="37491"/>
                  </a:lnTo>
                </a:path>
              </a:pathLst>
            </a:custGeom>
            <a:ln w="37784" cap="flat">
              <a:solidFill>
                <a:srgbClr val="FFFFFF"/>
              </a:solid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grpSp>
      <p:sp>
        <p:nvSpPr>
          <p:cNvPr id="15" name="Freeform: Shape 14">
            <a:extLst>
              <a:ext uri="{FF2B5EF4-FFF2-40B4-BE49-F238E27FC236}">
                <a16:creationId xmlns:a16="http://schemas.microsoft.com/office/drawing/2014/main" id="{07E54E55-77D4-4AFC-ACA6-C60AE331B40B}"/>
              </a:ext>
            </a:extLst>
          </p:cNvPr>
          <p:cNvSpPr/>
          <p:nvPr/>
        </p:nvSpPr>
        <p:spPr>
          <a:xfrm>
            <a:off x="2059701" y="3093128"/>
            <a:ext cx="1436361" cy="2393936"/>
          </a:xfrm>
          <a:custGeom>
            <a:avLst/>
            <a:gdLst>
              <a:gd name="connsiteX0" fmla="*/ 9451 w 1436564"/>
              <a:gd name="connsiteY0" fmla="*/ 9451 h 2394274"/>
              <a:gd name="connsiteX1" fmla="*/ 1438455 w 1436564"/>
              <a:gd name="connsiteY1" fmla="*/ 9451 h 2394274"/>
              <a:gd name="connsiteX2" fmla="*/ 1438455 w 1436564"/>
              <a:gd name="connsiteY2" fmla="*/ 2391125 h 2394274"/>
              <a:gd name="connsiteX3" fmla="*/ 9451 w 1436564"/>
              <a:gd name="connsiteY3" fmla="*/ 2391125 h 2394274"/>
            </a:gdLst>
            <a:ahLst/>
            <a:cxnLst>
              <a:cxn ang="0">
                <a:pos x="connsiteX0" y="connsiteY0"/>
              </a:cxn>
              <a:cxn ang="0">
                <a:pos x="connsiteX1" y="connsiteY1"/>
              </a:cxn>
              <a:cxn ang="0">
                <a:pos x="connsiteX2" y="connsiteY2"/>
              </a:cxn>
              <a:cxn ang="0">
                <a:pos x="connsiteX3" y="connsiteY3"/>
              </a:cxn>
            </a:cxnLst>
            <a:rect l="l" t="t" r="r" b="b"/>
            <a:pathLst>
              <a:path w="1436564" h="2394274">
                <a:moveTo>
                  <a:pt x="9451" y="9451"/>
                </a:moveTo>
                <a:lnTo>
                  <a:pt x="1438455" y="9451"/>
                </a:lnTo>
                <a:lnTo>
                  <a:pt x="1438455" y="2391125"/>
                </a:lnTo>
                <a:lnTo>
                  <a:pt x="9451" y="2391125"/>
                </a:lnTo>
                <a:close/>
              </a:path>
            </a:pathLst>
          </a:custGeom>
          <a:solidFill>
            <a:srgbClr val="737373"/>
          </a:solidFill>
          <a:ln w="9525" cap="flat">
            <a:noFill/>
            <a:prstDash val="solid"/>
            <a:miter/>
          </a:ln>
        </p:spPr>
        <p:txBody>
          <a:bodyPr rtlCol="0" anchor="ctr"/>
          <a:lstStyle/>
          <a:p>
            <a:pPr algn="ctr" defTabSz="913751" fontAlgn="base">
              <a:lnSpc>
                <a:spcPct val="90000"/>
              </a:lnSpc>
              <a:spcBef>
                <a:spcPct val="0"/>
              </a:spcBef>
              <a:spcAft>
                <a:spcPct val="0"/>
              </a:spcAft>
              <a:defRPr/>
            </a:pPr>
            <a:r>
              <a:rPr lang="en-US">
                <a:gradFill>
                  <a:gsLst>
                    <a:gs pos="39891">
                      <a:srgbClr val="FFFFFF"/>
                    </a:gs>
                    <a:gs pos="25683">
                      <a:srgbClr val="FFFFFF"/>
                    </a:gs>
                  </a:gsLst>
                  <a:lin ang="5400000" scaled="1"/>
                </a:gradFill>
                <a:latin typeface="Segoe UI"/>
                <a:ea typeface="Segoe UI" pitchFamily="34" charset="0"/>
                <a:cs typeface="Segoe UI" panose="020B0502040204020203" pitchFamily="34" charset="0"/>
              </a:rPr>
              <a:t>Advanced</a:t>
            </a:r>
          </a:p>
          <a:p>
            <a:pPr algn="ctr" defTabSz="913751" fontAlgn="base">
              <a:lnSpc>
                <a:spcPct val="90000"/>
              </a:lnSpc>
              <a:spcBef>
                <a:spcPct val="0"/>
              </a:spcBef>
              <a:spcAft>
                <a:spcPct val="0"/>
              </a:spcAft>
              <a:defRPr/>
            </a:pPr>
            <a:r>
              <a:rPr lang="en-US">
                <a:gradFill>
                  <a:gsLst>
                    <a:gs pos="39891">
                      <a:srgbClr val="FFFFFF"/>
                    </a:gs>
                    <a:gs pos="25683">
                      <a:srgbClr val="FFFFFF"/>
                    </a:gs>
                  </a:gsLst>
                  <a:lin ang="5400000" scaled="1"/>
                </a:gradFill>
                <a:latin typeface="Segoe UI"/>
                <a:ea typeface="Segoe UI" pitchFamily="34" charset="0"/>
                <a:cs typeface="Segoe UI" panose="020B0502040204020203" pitchFamily="34" charset="0"/>
              </a:rPr>
              <a:t>Analytics</a:t>
            </a:r>
          </a:p>
        </p:txBody>
      </p:sp>
      <p:sp>
        <p:nvSpPr>
          <p:cNvPr id="18" name="Freeform: Shape 17">
            <a:extLst>
              <a:ext uri="{FF2B5EF4-FFF2-40B4-BE49-F238E27FC236}">
                <a16:creationId xmlns:a16="http://schemas.microsoft.com/office/drawing/2014/main" id="{2F8E2346-D3D8-462F-9883-2866B54E6B03}"/>
              </a:ext>
            </a:extLst>
          </p:cNvPr>
          <p:cNvSpPr/>
          <p:nvPr/>
        </p:nvSpPr>
        <p:spPr>
          <a:xfrm>
            <a:off x="2059701" y="1474072"/>
            <a:ext cx="1436361" cy="1600157"/>
          </a:xfrm>
          <a:custGeom>
            <a:avLst/>
            <a:gdLst>
              <a:gd name="connsiteX0" fmla="*/ 9451 w 1436564"/>
              <a:gd name="connsiteY0" fmla="*/ 9451 h 1600383"/>
              <a:gd name="connsiteX1" fmla="*/ 1438455 w 1436564"/>
              <a:gd name="connsiteY1" fmla="*/ 9451 h 1600383"/>
              <a:gd name="connsiteX2" fmla="*/ 1438455 w 1436564"/>
              <a:gd name="connsiteY2" fmla="*/ 1590933 h 1600383"/>
              <a:gd name="connsiteX3" fmla="*/ 9451 w 1436564"/>
              <a:gd name="connsiteY3" fmla="*/ 1590933 h 1600383"/>
            </a:gdLst>
            <a:ahLst/>
            <a:cxnLst>
              <a:cxn ang="0">
                <a:pos x="connsiteX0" y="connsiteY0"/>
              </a:cxn>
              <a:cxn ang="0">
                <a:pos x="connsiteX1" y="connsiteY1"/>
              </a:cxn>
              <a:cxn ang="0">
                <a:pos x="connsiteX2" y="connsiteY2"/>
              </a:cxn>
              <a:cxn ang="0">
                <a:pos x="connsiteX3" y="connsiteY3"/>
              </a:cxn>
            </a:cxnLst>
            <a:rect l="l" t="t" r="r" b="b"/>
            <a:pathLst>
              <a:path w="1436564" h="1600383">
                <a:moveTo>
                  <a:pt x="9451" y="9451"/>
                </a:moveTo>
                <a:lnTo>
                  <a:pt x="1438455" y="9451"/>
                </a:lnTo>
                <a:lnTo>
                  <a:pt x="1438455" y="1590933"/>
                </a:lnTo>
                <a:lnTo>
                  <a:pt x="9451" y="1590933"/>
                </a:lnTo>
                <a:close/>
              </a:path>
            </a:pathLst>
          </a:custGeom>
          <a:solidFill>
            <a:srgbClr val="737373"/>
          </a:solidFill>
          <a:ln w="9525" cap="flat">
            <a:noFill/>
            <a:prstDash val="solid"/>
            <a:miter/>
          </a:ln>
        </p:spPr>
        <p:txBody>
          <a:bodyPr rtlCol="0" anchor="ctr"/>
          <a:lstStyle/>
          <a:p>
            <a:pPr algn="ctr" defTabSz="913751" fontAlgn="base">
              <a:lnSpc>
                <a:spcPct val="90000"/>
              </a:lnSpc>
              <a:spcBef>
                <a:spcPct val="0"/>
              </a:spcBef>
              <a:spcAft>
                <a:spcPct val="0"/>
              </a:spcAft>
              <a:defRPr/>
            </a:pPr>
            <a:r>
              <a:rPr lang="en-US">
                <a:gradFill>
                  <a:gsLst>
                    <a:gs pos="39891">
                      <a:srgbClr val="FFFFFF"/>
                    </a:gs>
                    <a:gs pos="25683">
                      <a:srgbClr val="FFFFFF"/>
                    </a:gs>
                  </a:gsLst>
                  <a:lin ang="5400000" scaled="1"/>
                </a:gradFill>
                <a:latin typeface="Segoe UI"/>
                <a:ea typeface="Segoe UI" pitchFamily="34" charset="0"/>
                <a:cs typeface="Segoe UI" panose="020B0502040204020203" pitchFamily="34" charset="0"/>
              </a:rPr>
              <a:t>Business</a:t>
            </a:r>
          </a:p>
          <a:p>
            <a:pPr algn="ctr" defTabSz="913751" fontAlgn="base">
              <a:lnSpc>
                <a:spcPct val="90000"/>
              </a:lnSpc>
              <a:spcBef>
                <a:spcPct val="0"/>
              </a:spcBef>
              <a:spcAft>
                <a:spcPct val="0"/>
              </a:spcAft>
              <a:defRPr/>
            </a:pPr>
            <a:r>
              <a:rPr lang="en-US">
                <a:gradFill>
                  <a:gsLst>
                    <a:gs pos="39891">
                      <a:srgbClr val="FFFFFF"/>
                    </a:gs>
                    <a:gs pos="25683">
                      <a:srgbClr val="FFFFFF"/>
                    </a:gs>
                  </a:gsLst>
                  <a:lin ang="5400000" scaled="1"/>
                </a:gradFill>
                <a:latin typeface="Segoe UI"/>
                <a:ea typeface="Segoe UI" pitchFamily="34" charset="0"/>
                <a:cs typeface="Segoe UI" panose="020B0502040204020203" pitchFamily="34" charset="0"/>
              </a:rPr>
              <a:t>Intelligence</a:t>
            </a:r>
          </a:p>
        </p:txBody>
      </p:sp>
      <p:sp>
        <p:nvSpPr>
          <p:cNvPr id="2" name="Title 1"/>
          <p:cNvSpPr>
            <a:spLocks noGrp="1"/>
          </p:cNvSpPr>
          <p:nvPr>
            <p:ph type="title"/>
          </p:nvPr>
        </p:nvSpPr>
        <p:spPr>
          <a:xfrm>
            <a:off x="589044" y="441896"/>
            <a:ext cx="11016957" cy="553920"/>
          </a:xfrm>
        </p:spPr>
        <p:txBody>
          <a:bodyPr/>
          <a:lstStyle/>
          <a:p>
            <a:r>
              <a:rPr lang="en-US" dirty="0"/>
              <a:t>Digital transformation journey</a:t>
            </a:r>
          </a:p>
        </p:txBody>
      </p:sp>
      <p:grpSp>
        <p:nvGrpSpPr>
          <p:cNvPr id="17" name="Group 16">
            <a:extLst>
              <a:ext uri="{FF2B5EF4-FFF2-40B4-BE49-F238E27FC236}">
                <a16:creationId xmlns:a16="http://schemas.microsoft.com/office/drawing/2014/main" id="{A13AE774-FE08-4C61-900C-1D7468775614}"/>
              </a:ext>
            </a:extLst>
          </p:cNvPr>
          <p:cNvGrpSpPr/>
          <p:nvPr/>
        </p:nvGrpSpPr>
        <p:grpSpPr>
          <a:xfrm>
            <a:off x="584981" y="5677450"/>
            <a:ext cx="11021021" cy="365709"/>
            <a:chOff x="461658" y="5880496"/>
            <a:chExt cx="11363425" cy="373094"/>
          </a:xfrm>
        </p:grpSpPr>
        <p:cxnSp>
          <p:nvCxnSpPr>
            <p:cNvPr id="4" name="Straight Arrow Connector 3"/>
            <p:cNvCxnSpPr>
              <a:cxnSpLocks/>
            </p:cNvCxnSpPr>
            <p:nvPr/>
          </p:nvCxnSpPr>
          <p:spPr>
            <a:xfrm>
              <a:off x="461658" y="6067043"/>
              <a:ext cx="11338288" cy="0"/>
            </a:xfrm>
            <a:prstGeom prst="straightConnector1">
              <a:avLst/>
            </a:pr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5440722" y="5920374"/>
              <a:ext cx="1154410" cy="282593"/>
            </a:xfrm>
            <a:prstGeom prst="rect">
              <a:avLst/>
            </a:prstGeom>
            <a:solidFill>
              <a:schemeClr val="bg1"/>
            </a:solidFill>
            <a:ln>
              <a:noFill/>
            </a:ln>
          </p:spPr>
          <p:txBody>
            <a:bodyPr wrap="square" lIns="91427" tIns="0" rIns="91427" bIns="0" rtlCol="0">
              <a:spAutoFit/>
            </a:bodyPr>
            <a:lstStyle/>
            <a:p>
              <a:pPr algn="ctr" defTabSz="914139">
                <a:lnSpc>
                  <a:spcPct val="90000"/>
                </a:lnSpc>
                <a:spcAft>
                  <a:spcPts val="588"/>
                </a:spcAft>
                <a:defRPr/>
              </a:pPr>
              <a:r>
                <a:rPr lang="en-US" sz="2000">
                  <a:solidFill>
                    <a:srgbClr val="1A1A1A"/>
                  </a:solidFill>
                  <a:latin typeface="Segoe UI"/>
                  <a:ea typeface="MS PGothic" panose="020B0600070205080204" pitchFamily="34" charset="-128"/>
                  <a:cs typeface="Segoe UI" panose="020B0502040204020203" pitchFamily="34" charset="0"/>
                </a:rPr>
                <a:t>Value</a:t>
              </a:r>
            </a:p>
          </p:txBody>
        </p:sp>
        <p:sp>
          <p:nvSpPr>
            <p:cNvPr id="82" name="Freeform: Shape 81">
              <a:extLst>
                <a:ext uri="{FF2B5EF4-FFF2-40B4-BE49-F238E27FC236}">
                  <a16:creationId xmlns:a16="http://schemas.microsoft.com/office/drawing/2014/main" id="{1D90B58A-2CD3-4B28-9022-8FCC6578C1C1}"/>
                </a:ext>
              </a:extLst>
            </p:cNvPr>
            <p:cNvSpPr>
              <a:spLocks noChangeAspect="1"/>
            </p:cNvSpPr>
            <p:nvPr/>
          </p:nvSpPr>
          <p:spPr>
            <a:xfrm>
              <a:off x="11625210" y="5880496"/>
              <a:ext cx="199873" cy="373094"/>
            </a:xfrm>
            <a:custGeom>
              <a:avLst/>
              <a:gdLst/>
              <a:ahLst/>
              <a:cxnLst/>
              <a:rect l="0" t="0" r="0" b="0"/>
              <a:pathLst>
                <a:path w="142875" h="266700">
                  <a:moveTo>
                    <a:pt x="10050" y="10050"/>
                  </a:moveTo>
                  <a:lnTo>
                    <a:pt x="136732" y="136732"/>
                  </a:lnTo>
                  <a:lnTo>
                    <a:pt x="10050" y="264367"/>
                  </a:lnTo>
                </a:path>
              </a:pathLst>
            </a:custGeom>
            <a:ln w="19050">
              <a:solidFill>
                <a:schemeClr val="bg1">
                  <a:lumMod val="50000"/>
                </a:schemeClr>
              </a:solidFill>
              <a:headEnd type="none"/>
              <a:tailEnd type="none" w="lg" len="sm"/>
            </a:ln>
          </p:spPr>
          <p:style>
            <a:lnRef idx="1">
              <a:schemeClr val="accent1"/>
            </a:lnRef>
            <a:fillRef idx="0">
              <a:schemeClr val="accent1"/>
            </a:fillRef>
            <a:effectRef idx="0">
              <a:schemeClr val="accent1"/>
            </a:effectRef>
            <a:fontRef idx="minor">
              <a:schemeClr val="tx1"/>
            </a:fontRef>
          </p:style>
          <p:txBody>
            <a:bodyPr vert="horz" wrap="square" lIns="89630" tIns="44814" rIns="89630" bIns="44814" numCol="1" anchor="t" anchorCtr="0" compatLnSpc="1">
              <a:prstTxWarp prst="textNoShape">
                <a:avLst/>
              </a:prstTxWarp>
            </a:bodyPr>
            <a:lstStyle/>
            <a:p>
              <a:pPr defTabSz="914139">
                <a:defRPr/>
              </a:pPr>
              <a:endParaRPr lang="en-US" sz="882">
                <a:gradFill>
                  <a:gsLst>
                    <a:gs pos="0">
                      <a:srgbClr val="505050"/>
                    </a:gs>
                    <a:gs pos="100000">
                      <a:srgbClr val="505050"/>
                    </a:gs>
                  </a:gsLst>
                  <a:lin ang="5400000" scaled="1"/>
                </a:gradFill>
                <a:latin typeface="Segoe UI"/>
              </a:endParaRPr>
            </a:p>
          </p:txBody>
        </p:sp>
      </p:grpSp>
      <p:grpSp>
        <p:nvGrpSpPr>
          <p:cNvPr id="3" name="Group 2">
            <a:extLst>
              <a:ext uri="{FF2B5EF4-FFF2-40B4-BE49-F238E27FC236}">
                <a16:creationId xmlns:a16="http://schemas.microsoft.com/office/drawing/2014/main" id="{4A8384D0-6153-47E9-81FA-46F6DC340617}"/>
              </a:ext>
            </a:extLst>
          </p:cNvPr>
          <p:cNvGrpSpPr/>
          <p:nvPr/>
        </p:nvGrpSpPr>
        <p:grpSpPr>
          <a:xfrm>
            <a:off x="571155" y="1471026"/>
            <a:ext cx="1448960" cy="4019291"/>
            <a:chOff x="570371" y="1470748"/>
            <a:chExt cx="1449166" cy="4019861"/>
          </a:xfrm>
        </p:grpSpPr>
        <p:sp>
          <p:nvSpPr>
            <p:cNvPr id="8" name="Freeform: Shape 7">
              <a:extLst>
                <a:ext uri="{FF2B5EF4-FFF2-40B4-BE49-F238E27FC236}">
                  <a16:creationId xmlns:a16="http://schemas.microsoft.com/office/drawing/2014/main" id="{BA4F0A05-30BC-47C1-823B-C91BE7E6963E}"/>
                </a:ext>
              </a:extLst>
            </p:cNvPr>
            <p:cNvSpPr/>
            <p:nvPr/>
          </p:nvSpPr>
          <p:spPr>
            <a:xfrm>
              <a:off x="570371" y="1470748"/>
              <a:ext cx="1449166" cy="4019861"/>
            </a:xfrm>
            <a:custGeom>
              <a:avLst/>
              <a:gdLst>
                <a:gd name="connsiteX0" fmla="*/ 12497 w 1449166"/>
                <a:gd name="connsiteY0" fmla="*/ 12497 h 4019861"/>
                <a:gd name="connsiteX1" fmla="*/ 1441501 w 1449166"/>
                <a:gd name="connsiteY1" fmla="*/ 12497 h 4019861"/>
                <a:gd name="connsiteX2" fmla="*/ 1441501 w 1449166"/>
                <a:gd name="connsiteY2" fmla="*/ 4013456 h 4019861"/>
                <a:gd name="connsiteX3" fmla="*/ 12497 w 1449166"/>
                <a:gd name="connsiteY3" fmla="*/ 4013456 h 4019861"/>
              </a:gdLst>
              <a:ahLst/>
              <a:cxnLst>
                <a:cxn ang="0">
                  <a:pos x="connsiteX0" y="connsiteY0"/>
                </a:cxn>
                <a:cxn ang="0">
                  <a:pos x="connsiteX1" y="connsiteY1"/>
                </a:cxn>
                <a:cxn ang="0">
                  <a:pos x="connsiteX2" y="connsiteY2"/>
                </a:cxn>
                <a:cxn ang="0">
                  <a:pos x="connsiteX3" y="connsiteY3"/>
                </a:cxn>
              </a:cxnLst>
              <a:rect l="l" t="t" r="r" b="b"/>
              <a:pathLst>
                <a:path w="1449166" h="4019861">
                  <a:moveTo>
                    <a:pt x="12497" y="12497"/>
                  </a:moveTo>
                  <a:lnTo>
                    <a:pt x="1441501" y="12497"/>
                  </a:lnTo>
                  <a:lnTo>
                    <a:pt x="1441501" y="4013456"/>
                  </a:lnTo>
                  <a:lnTo>
                    <a:pt x="12497" y="4013456"/>
                  </a:lnTo>
                  <a:close/>
                </a:path>
              </a:pathLst>
            </a:custGeom>
            <a:solidFill>
              <a:srgbClr val="002050"/>
            </a:solidFill>
            <a:ln w="12595" cap="flat">
              <a:noFill/>
              <a:prstDash val="solid"/>
              <a:miter/>
            </a:ln>
          </p:spPr>
          <p:txBody>
            <a:bodyPr rtlCol="0" anchor="ctr"/>
            <a:lstStyle/>
            <a:p>
              <a:pPr defTabSz="914225">
                <a:defRPr/>
              </a:pPr>
              <a:endParaRPr lang="en-US">
                <a:solidFill>
                  <a:srgbClr val="1A1A1A"/>
                </a:solidFill>
                <a:latin typeface="Segoe UI"/>
                <a:ea typeface="MS PGothic" panose="020B0600070205080204" pitchFamily="34" charset="-128"/>
              </a:endParaRPr>
            </a:p>
          </p:txBody>
        </p:sp>
        <p:sp>
          <p:nvSpPr>
            <p:cNvPr id="50" name="TextBox 49">
              <a:extLst>
                <a:ext uri="{FF2B5EF4-FFF2-40B4-BE49-F238E27FC236}">
                  <a16:creationId xmlns:a16="http://schemas.microsoft.com/office/drawing/2014/main" id="{1D377947-C5B8-495B-891E-7AF42382584B}"/>
                </a:ext>
              </a:extLst>
            </p:cNvPr>
            <p:cNvSpPr txBox="1"/>
            <p:nvPr/>
          </p:nvSpPr>
          <p:spPr>
            <a:xfrm>
              <a:off x="855059" y="3200096"/>
              <a:ext cx="879790" cy="538914"/>
            </a:xfrm>
            <a:prstGeom prst="rect">
              <a:avLst/>
            </a:prstGeom>
            <a:noFill/>
          </p:spPr>
          <p:txBody>
            <a:bodyPr wrap="square" lIns="179234" tIns="143387" rIns="179234" bIns="143387" rtlCol="0">
              <a:spAutoFit/>
            </a:bodyPr>
            <a:lstStyle/>
            <a:p>
              <a:pPr defTabSz="914139">
                <a:lnSpc>
                  <a:spcPct val="90000"/>
                </a:lnSpc>
                <a:spcAft>
                  <a:spcPts val="588"/>
                </a:spcAft>
                <a:defRPr/>
              </a:pPr>
              <a:r>
                <a:rPr lang="en-US">
                  <a:gradFill>
                    <a:gsLst>
                      <a:gs pos="39891">
                        <a:srgbClr val="FFFFFF"/>
                      </a:gs>
                      <a:gs pos="25683">
                        <a:srgbClr val="FFFFFF"/>
                      </a:gs>
                    </a:gsLst>
                    <a:lin ang="5400000" scaled="1"/>
                  </a:gradFill>
                  <a:latin typeface="Segoe UI"/>
                  <a:ea typeface="MS PGothic" panose="020B0600070205080204" pitchFamily="34" charset="-128"/>
                  <a:cs typeface="Segoe UI" panose="020B0502040204020203" pitchFamily="34" charset="0"/>
                </a:rPr>
                <a:t>Data</a:t>
              </a:r>
            </a:p>
          </p:txBody>
        </p:sp>
      </p:grpSp>
      <p:sp>
        <p:nvSpPr>
          <p:cNvPr id="66" name="Rectangle 65">
            <a:extLst>
              <a:ext uri="{FF2B5EF4-FFF2-40B4-BE49-F238E27FC236}">
                <a16:creationId xmlns:a16="http://schemas.microsoft.com/office/drawing/2014/main" id="{B7D7B0C2-0E6F-456D-810B-D5DE7E360F84}"/>
              </a:ext>
            </a:extLst>
          </p:cNvPr>
          <p:cNvSpPr/>
          <p:nvPr/>
        </p:nvSpPr>
        <p:spPr>
          <a:xfrm>
            <a:off x="3554114" y="1602789"/>
            <a:ext cx="2063052" cy="547445"/>
          </a:xfrm>
          <a:prstGeom prst="rect">
            <a:avLst/>
          </a:prstGeom>
          <a:effectLst/>
        </p:spPr>
        <p:txBody>
          <a:bodyPr wrap="square" lIns="182854" rIns="182854">
            <a:spAutoFit/>
          </a:bodyPr>
          <a:lstStyle/>
          <a:p>
            <a:pPr defTabSz="914225">
              <a:defRPr/>
            </a:pPr>
            <a:r>
              <a:rPr lang="en-US" sz="1600" i="1">
                <a:solidFill>
                  <a:srgbClr val="FFFFFF"/>
                </a:solidFill>
                <a:latin typeface="Segoe UI"/>
                <a:ea typeface="MS PGothic" panose="020B0600070205080204" pitchFamily="34" charset="-128"/>
                <a:cs typeface="Segoe UI Semilight" panose="020B0402040204020203" pitchFamily="34" charset="0"/>
              </a:rPr>
              <a:t>What happened?</a:t>
            </a:r>
          </a:p>
          <a:p>
            <a:pPr defTabSz="914225">
              <a:defRPr/>
            </a:pPr>
            <a:r>
              <a:rPr lang="en-US" sz="1300">
                <a:solidFill>
                  <a:srgbClr val="00BCF2"/>
                </a:solidFill>
                <a:latin typeface="Segoe UI"/>
                <a:ea typeface="MS PGothic" panose="020B0600070205080204" pitchFamily="34" charset="-128"/>
                <a:cs typeface="Segoe UI Semilight" panose="020B0402040204020203" pitchFamily="34" charset="0"/>
              </a:rPr>
              <a:t>Static reports</a:t>
            </a:r>
          </a:p>
        </p:txBody>
      </p:sp>
      <p:sp>
        <p:nvSpPr>
          <p:cNvPr id="52" name="Rectangle 51">
            <a:extLst>
              <a:ext uri="{FF2B5EF4-FFF2-40B4-BE49-F238E27FC236}">
                <a16:creationId xmlns:a16="http://schemas.microsoft.com/office/drawing/2014/main" id="{4E0FF592-9B88-4D23-AC13-BEFE3B096FD9}"/>
              </a:ext>
            </a:extLst>
          </p:cNvPr>
          <p:cNvSpPr/>
          <p:nvPr/>
        </p:nvSpPr>
        <p:spPr>
          <a:xfrm>
            <a:off x="3554114" y="2414514"/>
            <a:ext cx="2696374" cy="547445"/>
          </a:xfrm>
          <a:prstGeom prst="rect">
            <a:avLst/>
          </a:prstGeom>
          <a:effectLst/>
        </p:spPr>
        <p:txBody>
          <a:bodyPr wrap="square" lIns="182854" rIns="182854">
            <a:spAutoFit/>
          </a:bodyPr>
          <a:lstStyle/>
          <a:p>
            <a:pPr defTabSz="914225">
              <a:defRPr/>
            </a:pPr>
            <a:r>
              <a:rPr lang="en-US" sz="1600" i="1">
                <a:solidFill>
                  <a:srgbClr val="FFFFFF"/>
                </a:solidFill>
                <a:latin typeface="Segoe UI"/>
                <a:ea typeface="MS PGothic" panose="020B0600070205080204" pitchFamily="34" charset="-128"/>
                <a:cs typeface="Segoe UI Semilight" panose="020B0402040204020203" pitchFamily="34" charset="0"/>
              </a:rPr>
              <a:t>Why did it happen?</a:t>
            </a:r>
          </a:p>
          <a:p>
            <a:pPr defTabSz="914225">
              <a:defRPr/>
            </a:pPr>
            <a:r>
              <a:rPr lang="en-US" sz="1300">
                <a:solidFill>
                  <a:srgbClr val="00BCF2"/>
                </a:solidFill>
                <a:latin typeface="Segoe UI"/>
                <a:ea typeface="MS PGothic" panose="020B0600070205080204" pitchFamily="34" charset="-128"/>
                <a:cs typeface="Segoe UI Semilight" panose="020B0402040204020203" pitchFamily="34" charset="0"/>
              </a:rPr>
              <a:t>Interactive dashboards</a:t>
            </a:r>
          </a:p>
        </p:txBody>
      </p:sp>
      <p:sp>
        <p:nvSpPr>
          <p:cNvPr id="53" name="Rectangle 52">
            <a:extLst>
              <a:ext uri="{FF2B5EF4-FFF2-40B4-BE49-F238E27FC236}">
                <a16:creationId xmlns:a16="http://schemas.microsoft.com/office/drawing/2014/main" id="{26C1ECD3-ADC0-42FA-BD4D-EB7BA998FAB1}"/>
              </a:ext>
            </a:extLst>
          </p:cNvPr>
          <p:cNvSpPr/>
          <p:nvPr/>
        </p:nvSpPr>
        <p:spPr>
          <a:xfrm>
            <a:off x="3568964" y="3213655"/>
            <a:ext cx="2529146" cy="547445"/>
          </a:xfrm>
          <a:prstGeom prst="rect">
            <a:avLst/>
          </a:prstGeom>
          <a:effectLst/>
        </p:spPr>
        <p:txBody>
          <a:bodyPr wrap="square" lIns="182854" rIns="182854">
            <a:spAutoFit/>
          </a:bodyPr>
          <a:lstStyle/>
          <a:p>
            <a:pPr defTabSz="914225">
              <a:defRPr/>
            </a:pPr>
            <a:r>
              <a:rPr lang="en-US" sz="1600" i="1">
                <a:solidFill>
                  <a:srgbClr val="FFFFFF"/>
                </a:solidFill>
                <a:latin typeface="Segoe UI"/>
                <a:ea typeface="MS PGothic" panose="020B0600070205080204" pitchFamily="34" charset="-128"/>
                <a:cs typeface="Segoe UI Semilight" panose="020B0402040204020203" pitchFamily="34" charset="0"/>
              </a:rPr>
              <a:t>What will happen?</a:t>
            </a:r>
          </a:p>
          <a:p>
            <a:pPr defTabSz="914225">
              <a:defRPr/>
            </a:pPr>
            <a:r>
              <a:rPr lang="en-US" sz="1300">
                <a:solidFill>
                  <a:srgbClr val="00BCF2"/>
                </a:solidFill>
                <a:latin typeface="Segoe UI"/>
                <a:ea typeface="MS PGothic" panose="020B0600070205080204" pitchFamily="34" charset="-128"/>
                <a:cs typeface="Segoe UI Semilight" panose="020B0402040204020203" pitchFamily="34" charset="0"/>
              </a:rPr>
              <a:t>Predictions</a:t>
            </a:r>
          </a:p>
        </p:txBody>
      </p:sp>
      <p:sp>
        <p:nvSpPr>
          <p:cNvPr id="54" name="Rectangle 53">
            <a:extLst>
              <a:ext uri="{FF2B5EF4-FFF2-40B4-BE49-F238E27FC236}">
                <a16:creationId xmlns:a16="http://schemas.microsoft.com/office/drawing/2014/main" id="{5390DC9B-E69D-41AE-8A48-8E21312354CF}"/>
              </a:ext>
            </a:extLst>
          </p:cNvPr>
          <p:cNvSpPr/>
          <p:nvPr/>
        </p:nvSpPr>
        <p:spPr>
          <a:xfrm>
            <a:off x="3568963" y="4012794"/>
            <a:ext cx="2696374" cy="547445"/>
          </a:xfrm>
          <a:prstGeom prst="rect">
            <a:avLst/>
          </a:prstGeom>
          <a:effectLst/>
        </p:spPr>
        <p:txBody>
          <a:bodyPr wrap="square" lIns="182854" rIns="182854">
            <a:spAutoFit/>
          </a:bodyPr>
          <a:lstStyle/>
          <a:p>
            <a:pPr defTabSz="914225">
              <a:defRPr/>
            </a:pPr>
            <a:r>
              <a:rPr lang="en-US" sz="1600" i="1">
                <a:solidFill>
                  <a:srgbClr val="FFFFFF"/>
                </a:solidFill>
                <a:latin typeface="Segoe UI"/>
                <a:ea typeface="MS PGothic" panose="020B0600070205080204" pitchFamily="34" charset="-128"/>
                <a:cs typeface="Segoe UI Semilight" panose="020B0402040204020203" pitchFamily="34" charset="0"/>
              </a:rPr>
              <a:t>What should I do?</a:t>
            </a:r>
          </a:p>
          <a:p>
            <a:pPr defTabSz="914225">
              <a:defRPr/>
            </a:pPr>
            <a:r>
              <a:rPr lang="en-US" sz="1300">
                <a:solidFill>
                  <a:srgbClr val="00BCF2"/>
                </a:solidFill>
                <a:latin typeface="Segoe UI"/>
                <a:ea typeface="MS PGothic" panose="020B0600070205080204" pitchFamily="34" charset="-128"/>
                <a:cs typeface="Segoe UI Semilight" panose="020B0402040204020203" pitchFamily="34" charset="0"/>
              </a:rPr>
              <a:t>Recommendations</a:t>
            </a:r>
          </a:p>
        </p:txBody>
      </p:sp>
      <p:sp>
        <p:nvSpPr>
          <p:cNvPr id="56" name="Rectangle 55">
            <a:extLst>
              <a:ext uri="{FF2B5EF4-FFF2-40B4-BE49-F238E27FC236}">
                <a16:creationId xmlns:a16="http://schemas.microsoft.com/office/drawing/2014/main" id="{E1B8B39B-4132-48B7-AD4D-4F89EB8363BB}"/>
              </a:ext>
            </a:extLst>
          </p:cNvPr>
          <p:cNvSpPr/>
          <p:nvPr/>
        </p:nvSpPr>
        <p:spPr>
          <a:xfrm>
            <a:off x="3545456" y="4818228"/>
            <a:ext cx="5014765" cy="547445"/>
          </a:xfrm>
          <a:prstGeom prst="rect">
            <a:avLst/>
          </a:prstGeom>
          <a:effectLst/>
        </p:spPr>
        <p:txBody>
          <a:bodyPr wrap="square" lIns="182854" rIns="182854">
            <a:spAutoFit/>
          </a:bodyPr>
          <a:lstStyle/>
          <a:p>
            <a:pPr defTabSz="914225">
              <a:defRPr/>
            </a:pPr>
            <a:r>
              <a:rPr lang="en-US" sz="1600" i="1">
                <a:solidFill>
                  <a:srgbClr val="FFFFFF"/>
                </a:solidFill>
                <a:latin typeface="Segoe UI"/>
                <a:ea typeface="MS PGothic" panose="020B0600070205080204" pitchFamily="34" charset="-128"/>
                <a:cs typeface="Segoe UI Semilight" panose="020B0402040204020203" pitchFamily="34" charset="0"/>
              </a:rPr>
              <a:t>Is it repeatable?</a:t>
            </a:r>
          </a:p>
          <a:p>
            <a:pPr defTabSz="914225">
              <a:defRPr/>
            </a:pPr>
            <a:r>
              <a:rPr lang="en-US" sz="1300">
                <a:solidFill>
                  <a:srgbClr val="00BCF2"/>
                </a:solidFill>
                <a:latin typeface="Segoe UI"/>
                <a:ea typeface="MS PGothic" panose="020B0600070205080204" pitchFamily="34" charset="-128"/>
                <a:cs typeface="Segoe UI Semilight" panose="020B0402040204020203" pitchFamily="34" charset="0"/>
              </a:rPr>
              <a:t>Automation</a:t>
            </a:r>
          </a:p>
        </p:txBody>
      </p:sp>
      <p:grpSp>
        <p:nvGrpSpPr>
          <p:cNvPr id="142" name="Group 141">
            <a:extLst>
              <a:ext uri="{FF2B5EF4-FFF2-40B4-BE49-F238E27FC236}">
                <a16:creationId xmlns:a16="http://schemas.microsoft.com/office/drawing/2014/main" id="{0C26EAE5-0DE8-4988-98DF-FE68611FC118}"/>
              </a:ext>
            </a:extLst>
          </p:cNvPr>
          <p:cNvGrpSpPr/>
          <p:nvPr/>
        </p:nvGrpSpPr>
        <p:grpSpPr>
          <a:xfrm>
            <a:off x="1938337" y="2133455"/>
            <a:ext cx="210282" cy="210282"/>
            <a:chOff x="1549530" y="1697290"/>
            <a:chExt cx="210312" cy="210312"/>
          </a:xfrm>
        </p:grpSpPr>
        <p:sp>
          <p:nvSpPr>
            <p:cNvPr id="135" name="Oval 134">
              <a:extLst>
                <a:ext uri="{FF2B5EF4-FFF2-40B4-BE49-F238E27FC236}">
                  <a16:creationId xmlns:a16="http://schemas.microsoft.com/office/drawing/2014/main" id="{0B5C9501-EF9E-47FE-AB2D-EE1A9EEB59DE}"/>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141" name="Group 140">
              <a:extLst>
                <a:ext uri="{FF2B5EF4-FFF2-40B4-BE49-F238E27FC236}">
                  <a16:creationId xmlns:a16="http://schemas.microsoft.com/office/drawing/2014/main" id="{FAE4DA81-5523-42BA-8A65-F93A69AD59E5}"/>
                </a:ext>
              </a:extLst>
            </p:cNvPr>
            <p:cNvGrpSpPr/>
            <p:nvPr/>
          </p:nvGrpSpPr>
          <p:grpSpPr>
            <a:xfrm>
              <a:off x="1563313" y="1711006"/>
              <a:ext cx="182746" cy="182880"/>
              <a:chOff x="2143982" y="1132938"/>
              <a:chExt cx="182746" cy="182880"/>
            </a:xfrm>
          </p:grpSpPr>
          <p:sp>
            <p:nvSpPr>
              <p:cNvPr id="137" name="Oval 136">
                <a:extLst>
                  <a:ext uri="{FF2B5EF4-FFF2-40B4-BE49-F238E27FC236}">
                    <a16:creationId xmlns:a16="http://schemas.microsoft.com/office/drawing/2014/main" id="{14E72E7E-15A0-4781-88C7-00C3B20E278E}"/>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36" name="PageRight_E761">
                <a:extLst>
                  <a:ext uri="{FF2B5EF4-FFF2-40B4-BE49-F238E27FC236}">
                    <a16:creationId xmlns:a16="http://schemas.microsoft.com/office/drawing/2014/main" id="{DEFA3A7A-29D6-4C5E-B861-E4482C5ED6A5}"/>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93" tIns="44798" rIns="89593" bIns="44798" numCol="1" anchor="t" anchorCtr="0" compatLnSpc="1">
                <a:prstTxWarp prst="textNoShape">
                  <a:avLst/>
                </a:prstTxWarp>
              </a:bodyPr>
              <a:lstStyle/>
              <a:p>
                <a:pPr defTabSz="456889">
                  <a:defRPr/>
                </a:pPr>
                <a:endParaRPr lang="en-US" sz="882">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271" name="Group 270">
            <a:extLst>
              <a:ext uri="{FF2B5EF4-FFF2-40B4-BE49-F238E27FC236}">
                <a16:creationId xmlns:a16="http://schemas.microsoft.com/office/drawing/2014/main" id="{2364F312-78AF-4D7C-9836-7512D7417008}"/>
              </a:ext>
            </a:extLst>
          </p:cNvPr>
          <p:cNvGrpSpPr/>
          <p:nvPr/>
        </p:nvGrpSpPr>
        <p:grpSpPr>
          <a:xfrm>
            <a:off x="10047881" y="4171221"/>
            <a:ext cx="210282" cy="210282"/>
            <a:chOff x="3574270" y="1063834"/>
            <a:chExt cx="210312" cy="210312"/>
          </a:xfrm>
        </p:grpSpPr>
        <p:grpSp>
          <p:nvGrpSpPr>
            <p:cNvPr id="272" name="Group 271">
              <a:extLst>
                <a:ext uri="{FF2B5EF4-FFF2-40B4-BE49-F238E27FC236}">
                  <a16:creationId xmlns:a16="http://schemas.microsoft.com/office/drawing/2014/main" id="{46DCA6E2-89CA-4271-BF5C-94E1BF11A7EB}"/>
                </a:ext>
              </a:extLst>
            </p:cNvPr>
            <p:cNvGrpSpPr/>
            <p:nvPr/>
          </p:nvGrpSpPr>
          <p:grpSpPr>
            <a:xfrm>
              <a:off x="3574270" y="1063834"/>
              <a:ext cx="210312" cy="210312"/>
              <a:chOff x="3924150" y="1015914"/>
              <a:chExt cx="210312" cy="210312"/>
            </a:xfrm>
          </p:grpSpPr>
          <p:sp>
            <p:nvSpPr>
              <p:cNvPr id="274" name="Oval 273">
                <a:extLst>
                  <a:ext uri="{FF2B5EF4-FFF2-40B4-BE49-F238E27FC236}">
                    <a16:creationId xmlns:a16="http://schemas.microsoft.com/office/drawing/2014/main" id="{F06BBB93-E57B-4EC7-83BA-4C0A6A1D3183}"/>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75" name="Oval 274">
                <a:extLst>
                  <a:ext uri="{FF2B5EF4-FFF2-40B4-BE49-F238E27FC236}">
                    <a16:creationId xmlns:a16="http://schemas.microsoft.com/office/drawing/2014/main" id="{9D8ECC88-F540-4028-AAD4-ABEBCF21B6C9}"/>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273" name="PageRight_E761">
              <a:extLst>
                <a:ext uri="{FF2B5EF4-FFF2-40B4-BE49-F238E27FC236}">
                  <a16:creationId xmlns:a16="http://schemas.microsoft.com/office/drawing/2014/main" id="{6FB59261-1706-4E24-8094-213C8404A70A}"/>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93" tIns="44798" rIns="89593" bIns="44798" numCol="1" anchor="t" anchorCtr="0" compatLnSpc="1">
              <a:prstTxWarp prst="textNoShape">
                <a:avLst/>
              </a:prstTxWarp>
            </a:bodyPr>
            <a:lstStyle/>
            <a:p>
              <a:pPr defTabSz="456889">
                <a:defRPr/>
              </a:pPr>
              <a:endParaRPr lang="en-US" sz="882">
                <a:gradFill>
                  <a:gsLst>
                    <a:gs pos="0">
                      <a:srgbClr val="505050"/>
                    </a:gs>
                    <a:gs pos="100000">
                      <a:srgbClr val="505050"/>
                    </a:gs>
                  </a:gsLst>
                  <a:lin ang="5400000" scaled="1"/>
                </a:gradFill>
                <a:latin typeface="Segoe UI Semilight"/>
                <a:ea typeface="MS PGothic" panose="020B0600070205080204" pitchFamily="34" charset="-128"/>
              </a:endParaRPr>
            </a:p>
          </p:txBody>
        </p:sp>
      </p:grpSp>
      <p:grpSp>
        <p:nvGrpSpPr>
          <p:cNvPr id="282" name="Group 281">
            <a:extLst>
              <a:ext uri="{FF2B5EF4-FFF2-40B4-BE49-F238E27FC236}">
                <a16:creationId xmlns:a16="http://schemas.microsoft.com/office/drawing/2014/main" id="{58A2F180-D638-4DB7-91F5-EC0D6A631CD0}"/>
              </a:ext>
            </a:extLst>
          </p:cNvPr>
          <p:cNvGrpSpPr/>
          <p:nvPr/>
        </p:nvGrpSpPr>
        <p:grpSpPr>
          <a:xfrm>
            <a:off x="1928127" y="4200599"/>
            <a:ext cx="210282" cy="210282"/>
            <a:chOff x="1549530" y="1697290"/>
            <a:chExt cx="210312" cy="210312"/>
          </a:xfrm>
        </p:grpSpPr>
        <p:sp>
          <p:nvSpPr>
            <p:cNvPr id="283" name="Oval 282">
              <a:extLst>
                <a:ext uri="{FF2B5EF4-FFF2-40B4-BE49-F238E27FC236}">
                  <a16:creationId xmlns:a16="http://schemas.microsoft.com/office/drawing/2014/main" id="{8A3B2EE7-BD75-4A6B-8308-406D3A2386B8}"/>
                </a:ext>
              </a:extLst>
            </p:cNvPr>
            <p:cNvSpPr>
              <a:spLocks noChangeAspect="1"/>
            </p:cNvSpPr>
            <p:nvPr/>
          </p:nvSpPr>
          <p:spPr bwMode="auto">
            <a:xfrm>
              <a:off x="1549530" y="1697290"/>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nvGrpSpPr>
            <p:cNvPr id="284" name="Group 283">
              <a:extLst>
                <a:ext uri="{FF2B5EF4-FFF2-40B4-BE49-F238E27FC236}">
                  <a16:creationId xmlns:a16="http://schemas.microsoft.com/office/drawing/2014/main" id="{E21A8228-4C8F-42C0-9AE5-BEBB79E07BCF}"/>
                </a:ext>
              </a:extLst>
            </p:cNvPr>
            <p:cNvGrpSpPr/>
            <p:nvPr/>
          </p:nvGrpSpPr>
          <p:grpSpPr>
            <a:xfrm>
              <a:off x="1563313" y="1711006"/>
              <a:ext cx="182746" cy="182880"/>
              <a:chOff x="2143982" y="1132938"/>
              <a:chExt cx="182746" cy="182880"/>
            </a:xfrm>
          </p:grpSpPr>
          <p:sp>
            <p:nvSpPr>
              <p:cNvPr id="285" name="Oval 284">
                <a:extLst>
                  <a:ext uri="{FF2B5EF4-FFF2-40B4-BE49-F238E27FC236}">
                    <a16:creationId xmlns:a16="http://schemas.microsoft.com/office/drawing/2014/main" id="{4733626B-4723-481D-A996-17E2E9F0B44B}"/>
                  </a:ext>
                </a:extLst>
              </p:cNvPr>
              <p:cNvSpPr>
                <a:spLocks noChangeAspect="1"/>
              </p:cNvSpPr>
              <p:nvPr/>
            </p:nvSpPr>
            <p:spPr bwMode="auto">
              <a:xfrm>
                <a:off x="2148487" y="1137510"/>
                <a:ext cx="173736" cy="173736"/>
              </a:xfrm>
              <a:prstGeom prst="ellipse">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286" name="PageRight_E761">
                <a:extLst>
                  <a:ext uri="{FF2B5EF4-FFF2-40B4-BE49-F238E27FC236}">
                    <a16:creationId xmlns:a16="http://schemas.microsoft.com/office/drawing/2014/main" id="{AB0DF122-BE77-4873-92AA-8755A5D74063}"/>
                  </a:ext>
                </a:extLst>
              </p:cNvPr>
              <p:cNvSpPr>
                <a:spLocks noChangeAspect="1" noEditPoints="1"/>
              </p:cNvSpPr>
              <p:nvPr/>
            </p:nvSpPr>
            <p:spPr bwMode="auto">
              <a:xfrm>
                <a:off x="2143982" y="1132938"/>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93" tIns="44798" rIns="89593" bIns="44798" numCol="1" anchor="t" anchorCtr="0" compatLnSpc="1">
                <a:prstTxWarp prst="textNoShape">
                  <a:avLst/>
                </a:prstTxWarp>
              </a:bodyPr>
              <a:lstStyle/>
              <a:p>
                <a:pPr defTabSz="456889">
                  <a:defRPr/>
                </a:pPr>
                <a:endParaRPr lang="en-US" sz="882">
                  <a:gradFill>
                    <a:gsLst>
                      <a:gs pos="0">
                        <a:srgbClr val="505050"/>
                      </a:gs>
                      <a:gs pos="100000">
                        <a:srgbClr val="505050"/>
                      </a:gs>
                    </a:gsLst>
                    <a:lin ang="5400000" scaled="1"/>
                  </a:gradFill>
                  <a:latin typeface="Segoe UI Semilight"/>
                  <a:ea typeface="MS PGothic" panose="020B0600070205080204" pitchFamily="34" charset="-128"/>
                </a:endParaRPr>
              </a:p>
            </p:txBody>
          </p:sp>
        </p:grpSp>
      </p:grpSp>
      <p:grpSp>
        <p:nvGrpSpPr>
          <p:cNvPr id="63" name="Group 62">
            <a:extLst>
              <a:ext uri="{FF2B5EF4-FFF2-40B4-BE49-F238E27FC236}">
                <a16:creationId xmlns:a16="http://schemas.microsoft.com/office/drawing/2014/main" id="{7573C1EC-66D4-4450-80DE-7AC41BD89BCF}"/>
              </a:ext>
            </a:extLst>
          </p:cNvPr>
          <p:cNvGrpSpPr/>
          <p:nvPr/>
        </p:nvGrpSpPr>
        <p:grpSpPr>
          <a:xfrm>
            <a:off x="10052128" y="2175892"/>
            <a:ext cx="210282" cy="210282"/>
            <a:chOff x="3574270" y="1063834"/>
            <a:chExt cx="210312" cy="210312"/>
          </a:xfrm>
        </p:grpSpPr>
        <p:grpSp>
          <p:nvGrpSpPr>
            <p:cNvPr id="64" name="Group 63">
              <a:extLst>
                <a:ext uri="{FF2B5EF4-FFF2-40B4-BE49-F238E27FC236}">
                  <a16:creationId xmlns:a16="http://schemas.microsoft.com/office/drawing/2014/main" id="{EEDD1E93-3183-4F01-BC44-89AA3B23A41F}"/>
                </a:ext>
              </a:extLst>
            </p:cNvPr>
            <p:cNvGrpSpPr/>
            <p:nvPr/>
          </p:nvGrpSpPr>
          <p:grpSpPr>
            <a:xfrm>
              <a:off x="3574270" y="1063834"/>
              <a:ext cx="210312" cy="210312"/>
              <a:chOff x="3924150" y="1015914"/>
              <a:chExt cx="210312" cy="210312"/>
            </a:xfrm>
          </p:grpSpPr>
          <p:sp>
            <p:nvSpPr>
              <p:cNvPr id="67" name="Oval 66">
                <a:extLst>
                  <a:ext uri="{FF2B5EF4-FFF2-40B4-BE49-F238E27FC236}">
                    <a16:creationId xmlns:a16="http://schemas.microsoft.com/office/drawing/2014/main" id="{67E18082-66DA-4330-9656-DE0B5BB0BA9C}"/>
                  </a:ext>
                </a:extLst>
              </p:cNvPr>
              <p:cNvSpPr>
                <a:spLocks noChangeAspect="1"/>
              </p:cNvSpPr>
              <p:nvPr/>
            </p:nvSpPr>
            <p:spPr bwMode="auto">
              <a:xfrm>
                <a:off x="3924150" y="1015914"/>
                <a:ext cx="210312" cy="210312"/>
              </a:xfrm>
              <a:prstGeom prst="ellipse">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68" name="Oval 67">
                <a:extLst>
                  <a:ext uri="{FF2B5EF4-FFF2-40B4-BE49-F238E27FC236}">
                    <a16:creationId xmlns:a16="http://schemas.microsoft.com/office/drawing/2014/main" id="{E9FEA2A2-5BB7-417D-94BB-3FC5196B0691}"/>
                  </a:ext>
                </a:extLst>
              </p:cNvPr>
              <p:cNvSpPr>
                <a:spLocks noChangeAspect="1"/>
              </p:cNvSpPr>
              <p:nvPr/>
            </p:nvSpPr>
            <p:spPr bwMode="auto">
              <a:xfrm>
                <a:off x="3942438" y="1034202"/>
                <a:ext cx="173736" cy="173736"/>
              </a:xfrm>
              <a:prstGeom prst="ellipse">
                <a:avLst/>
              </a:prstGeom>
              <a:solidFill>
                <a:srgbClr val="73737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187" tIns="143351" rIns="179187" bIns="143351" numCol="1" spcCol="0" rtlCol="0" fromWordArt="0" anchor="t" anchorCtr="0" forceAA="0" compatLnSpc="1">
                <a:prstTxWarp prst="textNoShape">
                  <a:avLst/>
                </a:prstTxWarp>
                <a:noAutofit/>
              </a:bodyPr>
              <a:lstStyle/>
              <a:p>
                <a:pPr algn="ctr" defTabSz="913565">
                  <a:lnSpc>
                    <a:spcPct val="90000"/>
                  </a:lnSpc>
                  <a:defRPr/>
                </a:pPr>
                <a:endParaRPr lang="en-US" sz="2352">
                  <a:gradFill>
                    <a:gsLst>
                      <a:gs pos="0">
                        <a:srgbClr val="FFFFFF"/>
                      </a:gs>
                      <a:gs pos="100000">
                        <a:srgbClr val="FFFFFF"/>
                      </a:gs>
                    </a:gsLst>
                    <a:lin ang="5400000" scaled="0"/>
                  </a:gradFill>
                  <a:latin typeface="Segoe UI Semilight"/>
                  <a:ea typeface="Segoe UI" pitchFamily="34" charset="0"/>
                  <a:cs typeface="Segoe UI" pitchFamily="34" charset="0"/>
                </a:endParaRPr>
              </a:p>
            </p:txBody>
          </p:sp>
        </p:grpSp>
        <p:sp>
          <p:nvSpPr>
            <p:cNvPr id="65" name="PageRight_E761">
              <a:extLst>
                <a:ext uri="{FF2B5EF4-FFF2-40B4-BE49-F238E27FC236}">
                  <a16:creationId xmlns:a16="http://schemas.microsoft.com/office/drawing/2014/main" id="{82A94C3E-5DA4-4016-9DDB-162B4C8041D1}"/>
                </a:ext>
              </a:extLst>
            </p:cNvPr>
            <p:cNvSpPr>
              <a:spLocks noChangeAspect="1" noEditPoints="1"/>
            </p:cNvSpPr>
            <p:nvPr/>
          </p:nvSpPr>
          <p:spPr bwMode="auto">
            <a:xfrm>
              <a:off x="3588053" y="1077550"/>
              <a:ext cx="182746" cy="182880"/>
            </a:xfrm>
            <a:custGeom>
              <a:avLst/>
              <a:gdLst>
                <a:gd name="T0" fmla="*/ 1613 w 3225"/>
                <a:gd name="T1" fmla="*/ 0 h 3225"/>
                <a:gd name="T2" fmla="*/ 3225 w 3225"/>
                <a:gd name="T3" fmla="*/ 1612 h 3225"/>
                <a:gd name="T4" fmla="*/ 1613 w 3225"/>
                <a:gd name="T5" fmla="*/ 3225 h 3225"/>
                <a:gd name="T6" fmla="*/ 0 w 3225"/>
                <a:gd name="T7" fmla="*/ 1612 h 3225"/>
                <a:gd name="T8" fmla="*/ 1613 w 3225"/>
                <a:gd name="T9" fmla="*/ 0 h 3225"/>
                <a:gd name="T10" fmla="*/ 1354 w 3225"/>
                <a:gd name="T11" fmla="*/ 2433 h 3225"/>
                <a:gd name="T12" fmla="*/ 2164 w 3225"/>
                <a:gd name="T13" fmla="*/ 1622 h 3225"/>
                <a:gd name="T14" fmla="*/ 1354 w 3225"/>
                <a:gd name="T15" fmla="*/ 811 h 322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25" h="3225">
                  <a:moveTo>
                    <a:pt x="1613" y="0"/>
                  </a:moveTo>
                  <a:cubicBezTo>
                    <a:pt x="2503" y="0"/>
                    <a:pt x="3225" y="722"/>
                    <a:pt x="3225" y="1612"/>
                  </a:cubicBezTo>
                  <a:cubicBezTo>
                    <a:pt x="3225" y="2503"/>
                    <a:pt x="2503" y="3225"/>
                    <a:pt x="1613" y="3225"/>
                  </a:cubicBezTo>
                  <a:cubicBezTo>
                    <a:pt x="722" y="3225"/>
                    <a:pt x="0" y="2503"/>
                    <a:pt x="0" y="1612"/>
                  </a:cubicBezTo>
                  <a:cubicBezTo>
                    <a:pt x="0" y="722"/>
                    <a:pt x="722" y="0"/>
                    <a:pt x="1613" y="0"/>
                  </a:cubicBezTo>
                  <a:close/>
                  <a:moveTo>
                    <a:pt x="1354" y="2433"/>
                  </a:moveTo>
                  <a:cubicBezTo>
                    <a:pt x="2164" y="1622"/>
                    <a:pt x="2164" y="1622"/>
                    <a:pt x="2164" y="1622"/>
                  </a:cubicBezTo>
                  <a:cubicBezTo>
                    <a:pt x="1354" y="811"/>
                    <a:pt x="1354" y="811"/>
                    <a:pt x="1354" y="811"/>
                  </a:cubicBezTo>
                </a:path>
              </a:pathLst>
            </a:custGeom>
            <a:noFill/>
            <a:ln w="15875" cap="sq">
              <a:solidFill>
                <a:schemeClr val="bg1"/>
              </a:solidFill>
              <a:prstDash val="solid"/>
              <a:miter lim="800000"/>
              <a:headEnd/>
              <a:tailEnd/>
            </a:ln>
          </p:spPr>
          <p:txBody>
            <a:bodyPr vert="horz" wrap="square" lIns="89593" tIns="44798" rIns="89593" bIns="44798" numCol="1" anchor="t" anchorCtr="0" compatLnSpc="1">
              <a:prstTxWarp prst="textNoShape">
                <a:avLst/>
              </a:prstTxWarp>
            </a:bodyPr>
            <a:lstStyle/>
            <a:p>
              <a:pPr defTabSz="456889">
                <a:defRPr/>
              </a:pPr>
              <a:endParaRPr lang="en-US" sz="882">
                <a:gradFill>
                  <a:gsLst>
                    <a:gs pos="0">
                      <a:srgbClr val="505050"/>
                    </a:gs>
                    <a:gs pos="100000">
                      <a:srgbClr val="505050"/>
                    </a:gs>
                  </a:gsLst>
                  <a:lin ang="5400000" scaled="1"/>
                </a:gradFill>
                <a:latin typeface="Segoe UI Semilight"/>
                <a:ea typeface="MS PGothic" panose="020B0600070205080204" pitchFamily="34" charset="-128"/>
              </a:endParaRPr>
            </a:p>
          </p:txBody>
        </p:sp>
      </p:grpSp>
      <p:pic>
        <p:nvPicPr>
          <p:cNvPr id="10" name="Picture 9">
            <a:extLst>
              <a:ext uri="{FF2B5EF4-FFF2-40B4-BE49-F238E27FC236}">
                <a16:creationId xmlns:a16="http://schemas.microsoft.com/office/drawing/2014/main" id="{F4D8AE67-5AAB-4C0D-BC25-46E9102BF85A}"/>
              </a:ext>
            </a:extLst>
          </p:cNvPr>
          <p:cNvPicPr>
            <a:picLocks noChangeAspect="1"/>
          </p:cNvPicPr>
          <p:nvPr/>
        </p:nvPicPr>
        <p:blipFill>
          <a:blip r:embed="rId3"/>
          <a:stretch>
            <a:fillRect/>
          </a:stretch>
        </p:blipFill>
        <p:spPr>
          <a:xfrm>
            <a:off x="9098091" y="3097546"/>
            <a:ext cx="1033341" cy="767833"/>
          </a:xfrm>
          <a:prstGeom prst="rect">
            <a:avLst/>
          </a:prstGeom>
        </p:spPr>
      </p:pic>
    </p:spTree>
    <p:extLst>
      <p:ext uri="{BB962C8B-B14F-4D97-AF65-F5344CB8AC3E}">
        <p14:creationId xmlns:p14="http://schemas.microsoft.com/office/powerpoint/2010/main" val="21497825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par>
                                <p:cTn id="9" presetID="2" presetClass="entr" presetSubtype="2"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1+#ppt_w/2"/>
                                          </p:val>
                                        </p:tav>
                                        <p:tav tm="100000">
                                          <p:val>
                                            <p:strVal val="#ppt_x"/>
                                          </p:val>
                                        </p:tav>
                                      </p:tavLst>
                                    </p:anim>
                                    <p:anim calcmode="lin" valueType="num">
                                      <p:cBhvr additive="base">
                                        <p:cTn id="12" dur="500" fill="hold"/>
                                        <p:tgtEl>
                                          <p:spTgt spid="5"/>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
                                        </p:tgtEl>
                                        <p:attrNameLst>
                                          <p:attrName>style.visibility</p:attrName>
                                        </p:attrNameLst>
                                      </p:cBhvr>
                                      <p:to>
                                        <p:strVal val="visible"/>
                                      </p:to>
                                    </p:set>
                                    <p:anim calcmode="lin" valueType="num">
                                      <p:cBhvr additive="base">
                                        <p:cTn id="15" dur="500" fill="hold"/>
                                        <p:tgtEl>
                                          <p:spTgt spid="3"/>
                                        </p:tgtEl>
                                        <p:attrNameLst>
                                          <p:attrName>ppt_x</p:attrName>
                                        </p:attrNameLst>
                                      </p:cBhvr>
                                      <p:tavLst>
                                        <p:tav tm="0">
                                          <p:val>
                                            <p:strVal val="0-#ppt_w/2"/>
                                          </p:val>
                                        </p:tav>
                                        <p:tav tm="100000">
                                          <p:val>
                                            <p:strVal val="#ppt_x"/>
                                          </p:val>
                                        </p:tav>
                                      </p:tavLst>
                                    </p:anim>
                                    <p:anim calcmode="lin" valueType="num">
                                      <p:cBhvr additive="base">
                                        <p:cTn id="16"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grpId="0" nodeType="clickEffect">
                                  <p:stCondLst>
                                    <p:cond delay="0"/>
                                  </p:stCondLst>
                                  <p:childTnLst>
                                    <p:set>
                                      <p:cBhvr>
                                        <p:cTn id="20" dur="1" fill="hold">
                                          <p:stCondLst>
                                            <p:cond delay="0"/>
                                          </p:stCondLst>
                                        </p:cTn>
                                        <p:tgtEl>
                                          <p:spTgt spid="183"/>
                                        </p:tgtEl>
                                        <p:attrNameLst>
                                          <p:attrName>style.visibility</p:attrName>
                                        </p:attrNameLst>
                                      </p:cBhvr>
                                      <p:to>
                                        <p:strVal val="visible"/>
                                      </p:to>
                                    </p:set>
                                    <p:anim calcmode="lin" valueType="num">
                                      <p:cBhvr additive="base">
                                        <p:cTn id="21" dur="500" fill="hold"/>
                                        <p:tgtEl>
                                          <p:spTgt spid="183"/>
                                        </p:tgtEl>
                                        <p:attrNameLst>
                                          <p:attrName>ppt_x</p:attrName>
                                        </p:attrNameLst>
                                      </p:cBhvr>
                                      <p:tavLst>
                                        <p:tav tm="0">
                                          <p:val>
                                            <p:strVal val="0-#ppt_w/2"/>
                                          </p:val>
                                        </p:tav>
                                        <p:tav tm="100000">
                                          <p:val>
                                            <p:strVal val="#ppt_x"/>
                                          </p:val>
                                        </p:tav>
                                      </p:tavLst>
                                    </p:anim>
                                    <p:anim calcmode="lin" valueType="num">
                                      <p:cBhvr additive="base">
                                        <p:cTn id="22" dur="500" fill="hold"/>
                                        <p:tgtEl>
                                          <p:spTgt spid="183"/>
                                        </p:tgtEl>
                                        <p:attrNameLst>
                                          <p:attrName>ppt_y</p:attrName>
                                        </p:attrNameLst>
                                      </p:cBhvr>
                                      <p:tavLst>
                                        <p:tav tm="0">
                                          <p:val>
                                            <p:strVal val="#ppt_y"/>
                                          </p:val>
                                        </p:tav>
                                        <p:tav tm="100000">
                                          <p:val>
                                            <p:strVal val="#ppt_y"/>
                                          </p:val>
                                        </p:tav>
                                      </p:tavLst>
                                    </p:anim>
                                  </p:childTnLst>
                                </p:cTn>
                              </p:par>
                              <p:par>
                                <p:cTn id="23" presetID="2" presetClass="entr" presetSubtype="8" fill="hold" grpId="0" nodeType="withEffect">
                                  <p:stCondLst>
                                    <p:cond delay="0"/>
                                  </p:stCondLst>
                                  <p:childTnLst>
                                    <p:set>
                                      <p:cBhvr>
                                        <p:cTn id="24" dur="1" fill="hold">
                                          <p:stCondLst>
                                            <p:cond delay="0"/>
                                          </p:stCondLst>
                                        </p:cTn>
                                        <p:tgtEl>
                                          <p:spTgt spid="184"/>
                                        </p:tgtEl>
                                        <p:attrNameLst>
                                          <p:attrName>style.visibility</p:attrName>
                                        </p:attrNameLst>
                                      </p:cBhvr>
                                      <p:to>
                                        <p:strVal val="visible"/>
                                      </p:to>
                                    </p:set>
                                    <p:anim calcmode="lin" valueType="num">
                                      <p:cBhvr additive="base">
                                        <p:cTn id="25" dur="500" fill="hold"/>
                                        <p:tgtEl>
                                          <p:spTgt spid="184"/>
                                        </p:tgtEl>
                                        <p:attrNameLst>
                                          <p:attrName>ppt_x</p:attrName>
                                        </p:attrNameLst>
                                      </p:cBhvr>
                                      <p:tavLst>
                                        <p:tav tm="0">
                                          <p:val>
                                            <p:strVal val="0-#ppt_w/2"/>
                                          </p:val>
                                        </p:tav>
                                        <p:tav tm="100000">
                                          <p:val>
                                            <p:strVal val="#ppt_x"/>
                                          </p:val>
                                        </p:tav>
                                      </p:tavLst>
                                    </p:anim>
                                    <p:anim calcmode="lin" valueType="num">
                                      <p:cBhvr additive="base">
                                        <p:cTn id="26" dur="500" fill="hold"/>
                                        <p:tgtEl>
                                          <p:spTgt spid="184"/>
                                        </p:tgtEl>
                                        <p:attrNameLst>
                                          <p:attrName>ppt_y</p:attrName>
                                        </p:attrNameLst>
                                      </p:cBhvr>
                                      <p:tavLst>
                                        <p:tav tm="0">
                                          <p:val>
                                            <p:strVal val="#ppt_y"/>
                                          </p:val>
                                        </p:tav>
                                        <p:tav tm="100000">
                                          <p:val>
                                            <p:strVal val="#ppt_y"/>
                                          </p:val>
                                        </p:tav>
                                      </p:tavLst>
                                    </p:anim>
                                  </p:childTnLst>
                                </p:cTn>
                              </p:par>
                              <p:par>
                                <p:cTn id="27" presetID="2" presetClass="entr" presetSubtype="8" fill="hold" grpId="0" nodeType="withEffect">
                                  <p:stCondLst>
                                    <p:cond delay="0"/>
                                  </p:stCondLst>
                                  <p:childTnLst>
                                    <p:set>
                                      <p:cBhvr>
                                        <p:cTn id="28" dur="1" fill="hold">
                                          <p:stCondLst>
                                            <p:cond delay="0"/>
                                          </p:stCondLst>
                                        </p:cTn>
                                        <p:tgtEl>
                                          <p:spTgt spid="157"/>
                                        </p:tgtEl>
                                        <p:attrNameLst>
                                          <p:attrName>style.visibility</p:attrName>
                                        </p:attrNameLst>
                                      </p:cBhvr>
                                      <p:to>
                                        <p:strVal val="visible"/>
                                      </p:to>
                                    </p:set>
                                    <p:anim calcmode="lin" valueType="num">
                                      <p:cBhvr additive="base">
                                        <p:cTn id="29" dur="500" fill="hold"/>
                                        <p:tgtEl>
                                          <p:spTgt spid="157"/>
                                        </p:tgtEl>
                                        <p:attrNameLst>
                                          <p:attrName>ppt_x</p:attrName>
                                        </p:attrNameLst>
                                      </p:cBhvr>
                                      <p:tavLst>
                                        <p:tav tm="0">
                                          <p:val>
                                            <p:strVal val="0-#ppt_w/2"/>
                                          </p:val>
                                        </p:tav>
                                        <p:tav tm="100000">
                                          <p:val>
                                            <p:strVal val="#ppt_x"/>
                                          </p:val>
                                        </p:tav>
                                      </p:tavLst>
                                    </p:anim>
                                    <p:anim calcmode="lin" valueType="num">
                                      <p:cBhvr additive="base">
                                        <p:cTn id="30" dur="500" fill="hold"/>
                                        <p:tgtEl>
                                          <p:spTgt spid="157"/>
                                        </p:tgtEl>
                                        <p:attrNameLst>
                                          <p:attrName>ppt_y</p:attrName>
                                        </p:attrNameLst>
                                      </p:cBhvr>
                                      <p:tavLst>
                                        <p:tav tm="0">
                                          <p:val>
                                            <p:strVal val="#ppt_y"/>
                                          </p:val>
                                        </p:tav>
                                        <p:tav tm="100000">
                                          <p:val>
                                            <p:strVal val="#ppt_y"/>
                                          </p:val>
                                        </p:tav>
                                      </p:tavLst>
                                    </p:anim>
                                  </p:childTnLst>
                                </p:cTn>
                              </p:par>
                              <p:par>
                                <p:cTn id="31" presetID="2" presetClass="entr" presetSubtype="8" fill="hold" grpId="0" nodeType="withEffect">
                                  <p:stCondLst>
                                    <p:cond delay="0"/>
                                  </p:stCondLst>
                                  <p:childTnLst>
                                    <p:set>
                                      <p:cBhvr>
                                        <p:cTn id="32" dur="1" fill="hold">
                                          <p:stCondLst>
                                            <p:cond delay="0"/>
                                          </p:stCondLst>
                                        </p:cTn>
                                        <p:tgtEl>
                                          <p:spTgt spid="163"/>
                                        </p:tgtEl>
                                        <p:attrNameLst>
                                          <p:attrName>style.visibility</p:attrName>
                                        </p:attrNameLst>
                                      </p:cBhvr>
                                      <p:to>
                                        <p:strVal val="visible"/>
                                      </p:to>
                                    </p:set>
                                    <p:anim calcmode="lin" valueType="num">
                                      <p:cBhvr additive="base">
                                        <p:cTn id="33" dur="500" fill="hold"/>
                                        <p:tgtEl>
                                          <p:spTgt spid="163"/>
                                        </p:tgtEl>
                                        <p:attrNameLst>
                                          <p:attrName>ppt_x</p:attrName>
                                        </p:attrNameLst>
                                      </p:cBhvr>
                                      <p:tavLst>
                                        <p:tav tm="0">
                                          <p:val>
                                            <p:strVal val="0-#ppt_w/2"/>
                                          </p:val>
                                        </p:tav>
                                        <p:tav tm="100000">
                                          <p:val>
                                            <p:strVal val="#ppt_x"/>
                                          </p:val>
                                        </p:tav>
                                      </p:tavLst>
                                    </p:anim>
                                    <p:anim calcmode="lin" valueType="num">
                                      <p:cBhvr additive="base">
                                        <p:cTn id="34" dur="500" fill="hold"/>
                                        <p:tgtEl>
                                          <p:spTgt spid="163"/>
                                        </p:tgtEl>
                                        <p:attrNameLst>
                                          <p:attrName>ppt_y</p:attrName>
                                        </p:attrNameLst>
                                      </p:cBhvr>
                                      <p:tavLst>
                                        <p:tav tm="0">
                                          <p:val>
                                            <p:strVal val="#ppt_y"/>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2"/>
                                        </p:tgtEl>
                                        <p:attrNameLst>
                                          <p:attrName>style.visibility</p:attrName>
                                        </p:attrNameLst>
                                      </p:cBhvr>
                                      <p:to>
                                        <p:strVal val="visible"/>
                                      </p:to>
                                    </p:set>
                                    <p:anim calcmode="lin" valueType="num">
                                      <p:cBhvr additive="base">
                                        <p:cTn id="37" dur="500" fill="hold"/>
                                        <p:tgtEl>
                                          <p:spTgt spid="172"/>
                                        </p:tgtEl>
                                        <p:attrNameLst>
                                          <p:attrName>ppt_x</p:attrName>
                                        </p:attrNameLst>
                                      </p:cBhvr>
                                      <p:tavLst>
                                        <p:tav tm="0">
                                          <p:val>
                                            <p:strVal val="0-#ppt_w/2"/>
                                          </p:val>
                                        </p:tav>
                                        <p:tav tm="100000">
                                          <p:val>
                                            <p:strVal val="#ppt_x"/>
                                          </p:val>
                                        </p:tav>
                                      </p:tavLst>
                                    </p:anim>
                                    <p:anim calcmode="lin" valueType="num">
                                      <p:cBhvr additive="base">
                                        <p:cTn id="38" dur="500" fill="hold"/>
                                        <p:tgtEl>
                                          <p:spTgt spid="172"/>
                                        </p:tgtEl>
                                        <p:attrNameLst>
                                          <p:attrName>ppt_y</p:attrName>
                                        </p:attrNameLst>
                                      </p:cBhvr>
                                      <p:tavLst>
                                        <p:tav tm="0">
                                          <p:val>
                                            <p:strVal val="#ppt_y"/>
                                          </p:val>
                                        </p:tav>
                                        <p:tav tm="100000">
                                          <p:val>
                                            <p:strVal val="#ppt_y"/>
                                          </p:val>
                                        </p:tav>
                                      </p:tavLst>
                                    </p:anim>
                                  </p:childTnLst>
                                </p:cTn>
                              </p:par>
                              <p:par>
                                <p:cTn id="39" presetID="2" presetClass="entr" presetSubtype="8" fill="hold" nodeType="withEffect">
                                  <p:stCondLst>
                                    <p:cond delay="0"/>
                                  </p:stCondLst>
                                  <p:childTnLst>
                                    <p:set>
                                      <p:cBhvr>
                                        <p:cTn id="40" dur="1" fill="hold">
                                          <p:stCondLst>
                                            <p:cond delay="0"/>
                                          </p:stCondLst>
                                        </p:cTn>
                                        <p:tgtEl>
                                          <p:spTgt spid="180"/>
                                        </p:tgtEl>
                                        <p:attrNameLst>
                                          <p:attrName>style.visibility</p:attrName>
                                        </p:attrNameLst>
                                      </p:cBhvr>
                                      <p:to>
                                        <p:strVal val="visible"/>
                                      </p:to>
                                    </p:set>
                                    <p:anim calcmode="lin" valueType="num">
                                      <p:cBhvr additive="base">
                                        <p:cTn id="41" dur="500" fill="hold"/>
                                        <p:tgtEl>
                                          <p:spTgt spid="180"/>
                                        </p:tgtEl>
                                        <p:attrNameLst>
                                          <p:attrName>ppt_x</p:attrName>
                                        </p:attrNameLst>
                                      </p:cBhvr>
                                      <p:tavLst>
                                        <p:tav tm="0">
                                          <p:val>
                                            <p:strVal val="0-#ppt_w/2"/>
                                          </p:val>
                                        </p:tav>
                                        <p:tav tm="100000">
                                          <p:val>
                                            <p:strVal val="#ppt_x"/>
                                          </p:val>
                                        </p:tav>
                                      </p:tavLst>
                                    </p:anim>
                                    <p:anim calcmode="lin" valueType="num">
                                      <p:cBhvr additive="base">
                                        <p:cTn id="42" dur="500" fill="hold"/>
                                        <p:tgtEl>
                                          <p:spTgt spid="180"/>
                                        </p:tgtEl>
                                        <p:attrNameLst>
                                          <p:attrName>ppt_y</p:attrName>
                                        </p:attrNameLst>
                                      </p:cBhvr>
                                      <p:tavLst>
                                        <p:tav tm="0">
                                          <p:val>
                                            <p:strVal val="#ppt_y"/>
                                          </p:val>
                                        </p:tav>
                                        <p:tav tm="100000">
                                          <p:val>
                                            <p:strVal val="#ppt_y"/>
                                          </p:val>
                                        </p:tav>
                                      </p:tavLst>
                                    </p:anim>
                                  </p:childTnLst>
                                </p:cTn>
                              </p:par>
                              <p:par>
                                <p:cTn id="43" presetID="2" presetClass="entr" presetSubtype="8" fill="hold" grpId="0" nodeType="withEffect">
                                  <p:stCondLst>
                                    <p:cond delay="0"/>
                                  </p:stCondLst>
                                  <p:childTnLst>
                                    <p:set>
                                      <p:cBhvr>
                                        <p:cTn id="44" dur="1" fill="hold">
                                          <p:stCondLst>
                                            <p:cond delay="0"/>
                                          </p:stCondLst>
                                        </p:cTn>
                                        <p:tgtEl>
                                          <p:spTgt spid="18"/>
                                        </p:tgtEl>
                                        <p:attrNameLst>
                                          <p:attrName>style.visibility</p:attrName>
                                        </p:attrNameLst>
                                      </p:cBhvr>
                                      <p:to>
                                        <p:strVal val="visible"/>
                                      </p:to>
                                    </p:set>
                                    <p:anim calcmode="lin" valueType="num">
                                      <p:cBhvr additive="base">
                                        <p:cTn id="45" dur="500" fill="hold"/>
                                        <p:tgtEl>
                                          <p:spTgt spid="18"/>
                                        </p:tgtEl>
                                        <p:attrNameLst>
                                          <p:attrName>ppt_x</p:attrName>
                                        </p:attrNameLst>
                                      </p:cBhvr>
                                      <p:tavLst>
                                        <p:tav tm="0">
                                          <p:val>
                                            <p:strVal val="0-#ppt_w/2"/>
                                          </p:val>
                                        </p:tav>
                                        <p:tav tm="100000">
                                          <p:val>
                                            <p:strVal val="#ppt_x"/>
                                          </p:val>
                                        </p:tav>
                                      </p:tavLst>
                                    </p:anim>
                                    <p:anim calcmode="lin" valueType="num">
                                      <p:cBhvr additive="base">
                                        <p:cTn id="46" dur="500" fill="hold"/>
                                        <p:tgtEl>
                                          <p:spTgt spid="18"/>
                                        </p:tgtEl>
                                        <p:attrNameLst>
                                          <p:attrName>ppt_y</p:attrName>
                                        </p:attrNameLst>
                                      </p:cBhvr>
                                      <p:tavLst>
                                        <p:tav tm="0">
                                          <p:val>
                                            <p:strVal val="#ppt_y"/>
                                          </p:val>
                                        </p:tav>
                                        <p:tav tm="100000">
                                          <p:val>
                                            <p:strVal val="#ppt_y"/>
                                          </p:val>
                                        </p:tav>
                                      </p:tavLst>
                                    </p:anim>
                                  </p:childTnLst>
                                </p:cTn>
                              </p:par>
                              <p:par>
                                <p:cTn id="47" presetID="2" presetClass="entr" presetSubtype="8" fill="hold" grpId="0" nodeType="withEffect">
                                  <p:stCondLst>
                                    <p:cond delay="0"/>
                                  </p:stCondLst>
                                  <p:childTnLst>
                                    <p:set>
                                      <p:cBhvr>
                                        <p:cTn id="48" dur="1" fill="hold">
                                          <p:stCondLst>
                                            <p:cond delay="0"/>
                                          </p:stCondLst>
                                        </p:cTn>
                                        <p:tgtEl>
                                          <p:spTgt spid="66"/>
                                        </p:tgtEl>
                                        <p:attrNameLst>
                                          <p:attrName>style.visibility</p:attrName>
                                        </p:attrNameLst>
                                      </p:cBhvr>
                                      <p:to>
                                        <p:strVal val="visible"/>
                                      </p:to>
                                    </p:set>
                                    <p:anim calcmode="lin" valueType="num">
                                      <p:cBhvr additive="base">
                                        <p:cTn id="49" dur="500" fill="hold"/>
                                        <p:tgtEl>
                                          <p:spTgt spid="66"/>
                                        </p:tgtEl>
                                        <p:attrNameLst>
                                          <p:attrName>ppt_x</p:attrName>
                                        </p:attrNameLst>
                                      </p:cBhvr>
                                      <p:tavLst>
                                        <p:tav tm="0">
                                          <p:val>
                                            <p:strVal val="0-#ppt_w/2"/>
                                          </p:val>
                                        </p:tav>
                                        <p:tav tm="100000">
                                          <p:val>
                                            <p:strVal val="#ppt_x"/>
                                          </p:val>
                                        </p:tav>
                                      </p:tavLst>
                                    </p:anim>
                                    <p:anim calcmode="lin" valueType="num">
                                      <p:cBhvr additive="base">
                                        <p:cTn id="50" dur="500" fill="hold"/>
                                        <p:tgtEl>
                                          <p:spTgt spid="66"/>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childTnLst>
                                    <p:set>
                                      <p:cBhvr>
                                        <p:cTn id="52" dur="1" fill="hold">
                                          <p:stCondLst>
                                            <p:cond delay="0"/>
                                          </p:stCondLst>
                                        </p:cTn>
                                        <p:tgtEl>
                                          <p:spTgt spid="52"/>
                                        </p:tgtEl>
                                        <p:attrNameLst>
                                          <p:attrName>style.visibility</p:attrName>
                                        </p:attrNameLst>
                                      </p:cBhvr>
                                      <p:to>
                                        <p:strVal val="visible"/>
                                      </p:to>
                                    </p:set>
                                    <p:anim calcmode="lin" valueType="num">
                                      <p:cBhvr additive="base">
                                        <p:cTn id="53" dur="500" fill="hold"/>
                                        <p:tgtEl>
                                          <p:spTgt spid="52"/>
                                        </p:tgtEl>
                                        <p:attrNameLst>
                                          <p:attrName>ppt_x</p:attrName>
                                        </p:attrNameLst>
                                      </p:cBhvr>
                                      <p:tavLst>
                                        <p:tav tm="0">
                                          <p:val>
                                            <p:strVal val="0-#ppt_w/2"/>
                                          </p:val>
                                        </p:tav>
                                        <p:tav tm="100000">
                                          <p:val>
                                            <p:strVal val="#ppt_x"/>
                                          </p:val>
                                        </p:tav>
                                      </p:tavLst>
                                    </p:anim>
                                    <p:anim calcmode="lin" valueType="num">
                                      <p:cBhvr additive="base">
                                        <p:cTn id="54" dur="500" fill="hold"/>
                                        <p:tgtEl>
                                          <p:spTgt spid="52"/>
                                        </p:tgtEl>
                                        <p:attrNameLst>
                                          <p:attrName>ppt_y</p:attrName>
                                        </p:attrNameLst>
                                      </p:cBhvr>
                                      <p:tavLst>
                                        <p:tav tm="0">
                                          <p:val>
                                            <p:strVal val="#ppt_y"/>
                                          </p:val>
                                        </p:tav>
                                        <p:tav tm="100000">
                                          <p:val>
                                            <p:strVal val="#ppt_y"/>
                                          </p:val>
                                        </p:tav>
                                      </p:tavLst>
                                    </p:anim>
                                  </p:childTnLst>
                                </p:cTn>
                              </p:par>
                              <p:par>
                                <p:cTn id="55" presetID="2" presetClass="entr" presetSubtype="8" fill="hold" nodeType="withEffect">
                                  <p:stCondLst>
                                    <p:cond delay="0"/>
                                  </p:stCondLst>
                                  <p:childTnLst>
                                    <p:set>
                                      <p:cBhvr>
                                        <p:cTn id="56" dur="1" fill="hold">
                                          <p:stCondLst>
                                            <p:cond delay="0"/>
                                          </p:stCondLst>
                                        </p:cTn>
                                        <p:tgtEl>
                                          <p:spTgt spid="142"/>
                                        </p:tgtEl>
                                        <p:attrNameLst>
                                          <p:attrName>style.visibility</p:attrName>
                                        </p:attrNameLst>
                                      </p:cBhvr>
                                      <p:to>
                                        <p:strVal val="visible"/>
                                      </p:to>
                                    </p:set>
                                    <p:anim calcmode="lin" valueType="num">
                                      <p:cBhvr additive="base">
                                        <p:cTn id="57" dur="500" fill="hold"/>
                                        <p:tgtEl>
                                          <p:spTgt spid="142"/>
                                        </p:tgtEl>
                                        <p:attrNameLst>
                                          <p:attrName>ppt_x</p:attrName>
                                        </p:attrNameLst>
                                      </p:cBhvr>
                                      <p:tavLst>
                                        <p:tav tm="0">
                                          <p:val>
                                            <p:strVal val="0-#ppt_w/2"/>
                                          </p:val>
                                        </p:tav>
                                        <p:tav tm="100000">
                                          <p:val>
                                            <p:strVal val="#ppt_x"/>
                                          </p:val>
                                        </p:tav>
                                      </p:tavLst>
                                    </p:anim>
                                    <p:anim calcmode="lin" valueType="num">
                                      <p:cBhvr additive="base">
                                        <p:cTn id="58" dur="500" fill="hold"/>
                                        <p:tgtEl>
                                          <p:spTgt spid="142"/>
                                        </p:tgtEl>
                                        <p:attrNameLst>
                                          <p:attrName>ppt_y</p:attrName>
                                        </p:attrNameLst>
                                      </p:cBhvr>
                                      <p:tavLst>
                                        <p:tav tm="0">
                                          <p:val>
                                            <p:strVal val="#ppt_y"/>
                                          </p:val>
                                        </p:tav>
                                        <p:tav tm="100000">
                                          <p:val>
                                            <p:strVal val="#ppt_y"/>
                                          </p:val>
                                        </p:tav>
                                      </p:tavLst>
                                    </p:anim>
                                  </p:childTnLst>
                                </p:cTn>
                              </p:par>
                              <p:par>
                                <p:cTn id="59" presetID="2" presetClass="entr" presetSubtype="8" fill="hold" nodeType="withEffect">
                                  <p:stCondLst>
                                    <p:cond delay="0"/>
                                  </p:stCondLst>
                                  <p:childTnLst>
                                    <p:set>
                                      <p:cBhvr>
                                        <p:cTn id="60" dur="1" fill="hold">
                                          <p:stCondLst>
                                            <p:cond delay="0"/>
                                          </p:stCondLst>
                                        </p:cTn>
                                        <p:tgtEl>
                                          <p:spTgt spid="63"/>
                                        </p:tgtEl>
                                        <p:attrNameLst>
                                          <p:attrName>style.visibility</p:attrName>
                                        </p:attrNameLst>
                                      </p:cBhvr>
                                      <p:to>
                                        <p:strVal val="visible"/>
                                      </p:to>
                                    </p:set>
                                    <p:anim calcmode="lin" valueType="num">
                                      <p:cBhvr additive="base">
                                        <p:cTn id="61" dur="500" fill="hold"/>
                                        <p:tgtEl>
                                          <p:spTgt spid="63"/>
                                        </p:tgtEl>
                                        <p:attrNameLst>
                                          <p:attrName>ppt_x</p:attrName>
                                        </p:attrNameLst>
                                      </p:cBhvr>
                                      <p:tavLst>
                                        <p:tav tm="0">
                                          <p:val>
                                            <p:strVal val="0-#ppt_w/2"/>
                                          </p:val>
                                        </p:tav>
                                        <p:tav tm="100000">
                                          <p:val>
                                            <p:strVal val="#ppt_x"/>
                                          </p:val>
                                        </p:tav>
                                      </p:tavLst>
                                    </p:anim>
                                    <p:anim calcmode="lin" valueType="num">
                                      <p:cBhvr additive="base">
                                        <p:cTn id="62" dur="500" fill="hold"/>
                                        <p:tgtEl>
                                          <p:spTgt spid="63"/>
                                        </p:tgtEl>
                                        <p:attrNameLst>
                                          <p:attrName>ppt_y</p:attrName>
                                        </p:attrNameLst>
                                      </p:cBhvr>
                                      <p:tavLst>
                                        <p:tav tm="0">
                                          <p:val>
                                            <p:strVal val="#ppt_y"/>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97"/>
                                        </p:tgtEl>
                                        <p:attrNameLst>
                                          <p:attrName>style.visibility</p:attrName>
                                        </p:attrNameLst>
                                      </p:cBhvr>
                                      <p:to>
                                        <p:strVal val="visible"/>
                                      </p:to>
                                    </p:set>
                                    <p:anim calcmode="lin" valueType="num">
                                      <p:cBhvr additive="base">
                                        <p:cTn id="67" dur="500" fill="hold"/>
                                        <p:tgtEl>
                                          <p:spTgt spid="197"/>
                                        </p:tgtEl>
                                        <p:attrNameLst>
                                          <p:attrName>ppt_x</p:attrName>
                                        </p:attrNameLst>
                                      </p:cBhvr>
                                      <p:tavLst>
                                        <p:tav tm="0">
                                          <p:val>
                                            <p:strVal val="0-#ppt_w/2"/>
                                          </p:val>
                                        </p:tav>
                                        <p:tav tm="100000">
                                          <p:val>
                                            <p:strVal val="#ppt_x"/>
                                          </p:val>
                                        </p:tav>
                                      </p:tavLst>
                                    </p:anim>
                                    <p:anim calcmode="lin" valueType="num">
                                      <p:cBhvr additive="base">
                                        <p:cTn id="68" dur="500" fill="hold"/>
                                        <p:tgtEl>
                                          <p:spTgt spid="197"/>
                                        </p:tgtEl>
                                        <p:attrNameLst>
                                          <p:attrName>ppt_y</p:attrName>
                                        </p:attrNameLst>
                                      </p:cBhvr>
                                      <p:tavLst>
                                        <p:tav tm="0">
                                          <p:val>
                                            <p:strVal val="#ppt_y"/>
                                          </p:val>
                                        </p:tav>
                                        <p:tav tm="100000">
                                          <p:val>
                                            <p:strVal val="#ppt_y"/>
                                          </p:val>
                                        </p:tav>
                                      </p:tavLst>
                                    </p:anim>
                                  </p:childTnLst>
                                </p:cTn>
                              </p:par>
                              <p:par>
                                <p:cTn id="69" presetID="2" presetClass="entr" presetSubtype="8" fill="hold" grpId="0" nodeType="withEffect">
                                  <p:stCondLst>
                                    <p:cond delay="0"/>
                                  </p:stCondLst>
                                  <p:childTnLst>
                                    <p:set>
                                      <p:cBhvr>
                                        <p:cTn id="70" dur="1" fill="hold">
                                          <p:stCondLst>
                                            <p:cond delay="0"/>
                                          </p:stCondLst>
                                        </p:cTn>
                                        <p:tgtEl>
                                          <p:spTgt spid="201"/>
                                        </p:tgtEl>
                                        <p:attrNameLst>
                                          <p:attrName>style.visibility</p:attrName>
                                        </p:attrNameLst>
                                      </p:cBhvr>
                                      <p:to>
                                        <p:strVal val="visible"/>
                                      </p:to>
                                    </p:set>
                                    <p:anim calcmode="lin" valueType="num">
                                      <p:cBhvr additive="base">
                                        <p:cTn id="71" dur="500" fill="hold"/>
                                        <p:tgtEl>
                                          <p:spTgt spid="201"/>
                                        </p:tgtEl>
                                        <p:attrNameLst>
                                          <p:attrName>ppt_x</p:attrName>
                                        </p:attrNameLst>
                                      </p:cBhvr>
                                      <p:tavLst>
                                        <p:tav tm="0">
                                          <p:val>
                                            <p:strVal val="0-#ppt_w/2"/>
                                          </p:val>
                                        </p:tav>
                                        <p:tav tm="100000">
                                          <p:val>
                                            <p:strVal val="#ppt_x"/>
                                          </p:val>
                                        </p:tav>
                                      </p:tavLst>
                                    </p:anim>
                                    <p:anim calcmode="lin" valueType="num">
                                      <p:cBhvr additive="base">
                                        <p:cTn id="72" dur="500" fill="hold"/>
                                        <p:tgtEl>
                                          <p:spTgt spid="201"/>
                                        </p:tgtEl>
                                        <p:attrNameLst>
                                          <p:attrName>ppt_y</p:attrName>
                                        </p:attrNameLst>
                                      </p:cBhvr>
                                      <p:tavLst>
                                        <p:tav tm="0">
                                          <p:val>
                                            <p:strVal val="#ppt_y"/>
                                          </p:val>
                                        </p:tav>
                                        <p:tav tm="100000">
                                          <p:val>
                                            <p:strVal val="#ppt_y"/>
                                          </p:val>
                                        </p:tav>
                                      </p:tavLst>
                                    </p:anim>
                                  </p:childTnLst>
                                </p:cTn>
                              </p:par>
                              <p:par>
                                <p:cTn id="73" presetID="2" presetClass="entr" presetSubtype="8" fill="hold" grpId="0" nodeType="withEffect">
                                  <p:stCondLst>
                                    <p:cond delay="0"/>
                                  </p:stCondLst>
                                  <p:childTnLst>
                                    <p:set>
                                      <p:cBhvr>
                                        <p:cTn id="74" dur="1" fill="hold">
                                          <p:stCondLst>
                                            <p:cond delay="0"/>
                                          </p:stCondLst>
                                        </p:cTn>
                                        <p:tgtEl>
                                          <p:spTgt spid="202"/>
                                        </p:tgtEl>
                                        <p:attrNameLst>
                                          <p:attrName>style.visibility</p:attrName>
                                        </p:attrNameLst>
                                      </p:cBhvr>
                                      <p:to>
                                        <p:strVal val="visible"/>
                                      </p:to>
                                    </p:set>
                                    <p:anim calcmode="lin" valueType="num">
                                      <p:cBhvr additive="base">
                                        <p:cTn id="75" dur="500" fill="hold"/>
                                        <p:tgtEl>
                                          <p:spTgt spid="202"/>
                                        </p:tgtEl>
                                        <p:attrNameLst>
                                          <p:attrName>ppt_x</p:attrName>
                                        </p:attrNameLst>
                                      </p:cBhvr>
                                      <p:tavLst>
                                        <p:tav tm="0">
                                          <p:val>
                                            <p:strVal val="0-#ppt_w/2"/>
                                          </p:val>
                                        </p:tav>
                                        <p:tav tm="100000">
                                          <p:val>
                                            <p:strVal val="#ppt_x"/>
                                          </p:val>
                                        </p:tav>
                                      </p:tavLst>
                                    </p:anim>
                                    <p:anim calcmode="lin" valueType="num">
                                      <p:cBhvr additive="base">
                                        <p:cTn id="76" dur="500" fill="hold"/>
                                        <p:tgtEl>
                                          <p:spTgt spid="202"/>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155"/>
                                        </p:tgtEl>
                                        <p:attrNameLst>
                                          <p:attrName>style.visibility</p:attrName>
                                        </p:attrNameLst>
                                      </p:cBhvr>
                                      <p:to>
                                        <p:strVal val="visible"/>
                                      </p:to>
                                    </p:set>
                                    <p:anim calcmode="lin" valueType="num">
                                      <p:cBhvr additive="base">
                                        <p:cTn id="79" dur="500" fill="hold"/>
                                        <p:tgtEl>
                                          <p:spTgt spid="155"/>
                                        </p:tgtEl>
                                        <p:attrNameLst>
                                          <p:attrName>ppt_x</p:attrName>
                                        </p:attrNameLst>
                                      </p:cBhvr>
                                      <p:tavLst>
                                        <p:tav tm="0">
                                          <p:val>
                                            <p:strVal val="0-#ppt_w/2"/>
                                          </p:val>
                                        </p:tav>
                                        <p:tav tm="100000">
                                          <p:val>
                                            <p:strVal val="#ppt_x"/>
                                          </p:val>
                                        </p:tav>
                                      </p:tavLst>
                                    </p:anim>
                                    <p:anim calcmode="lin" valueType="num">
                                      <p:cBhvr additive="base">
                                        <p:cTn id="80" dur="500" fill="hold"/>
                                        <p:tgtEl>
                                          <p:spTgt spid="155"/>
                                        </p:tgtEl>
                                        <p:attrNameLst>
                                          <p:attrName>ppt_y</p:attrName>
                                        </p:attrNameLst>
                                      </p:cBhvr>
                                      <p:tavLst>
                                        <p:tav tm="0">
                                          <p:val>
                                            <p:strVal val="#ppt_y"/>
                                          </p:val>
                                        </p:tav>
                                        <p:tav tm="100000">
                                          <p:val>
                                            <p:strVal val="#ppt_y"/>
                                          </p:val>
                                        </p:tav>
                                      </p:tavLst>
                                    </p:anim>
                                  </p:childTnLst>
                                </p:cTn>
                              </p:par>
                              <p:par>
                                <p:cTn id="81" presetID="2" presetClass="entr" presetSubtype="8" fill="hold" grpId="0" nodeType="withEffect">
                                  <p:stCondLst>
                                    <p:cond delay="0"/>
                                  </p:stCondLst>
                                  <p:childTnLst>
                                    <p:set>
                                      <p:cBhvr>
                                        <p:cTn id="82" dur="1" fill="hold">
                                          <p:stCondLst>
                                            <p:cond delay="0"/>
                                          </p:stCondLst>
                                        </p:cTn>
                                        <p:tgtEl>
                                          <p:spTgt spid="162"/>
                                        </p:tgtEl>
                                        <p:attrNameLst>
                                          <p:attrName>style.visibility</p:attrName>
                                        </p:attrNameLst>
                                      </p:cBhvr>
                                      <p:to>
                                        <p:strVal val="visible"/>
                                      </p:to>
                                    </p:set>
                                    <p:anim calcmode="lin" valueType="num">
                                      <p:cBhvr additive="base">
                                        <p:cTn id="83" dur="500" fill="hold"/>
                                        <p:tgtEl>
                                          <p:spTgt spid="162"/>
                                        </p:tgtEl>
                                        <p:attrNameLst>
                                          <p:attrName>ppt_x</p:attrName>
                                        </p:attrNameLst>
                                      </p:cBhvr>
                                      <p:tavLst>
                                        <p:tav tm="0">
                                          <p:val>
                                            <p:strVal val="0-#ppt_w/2"/>
                                          </p:val>
                                        </p:tav>
                                        <p:tav tm="100000">
                                          <p:val>
                                            <p:strVal val="#ppt_x"/>
                                          </p:val>
                                        </p:tav>
                                      </p:tavLst>
                                    </p:anim>
                                    <p:anim calcmode="lin" valueType="num">
                                      <p:cBhvr additive="base">
                                        <p:cTn id="84" dur="500" fill="hold"/>
                                        <p:tgtEl>
                                          <p:spTgt spid="16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164"/>
                                        </p:tgtEl>
                                        <p:attrNameLst>
                                          <p:attrName>style.visibility</p:attrName>
                                        </p:attrNameLst>
                                      </p:cBhvr>
                                      <p:to>
                                        <p:strVal val="visible"/>
                                      </p:to>
                                    </p:set>
                                    <p:anim calcmode="lin" valueType="num">
                                      <p:cBhvr additive="base">
                                        <p:cTn id="87" dur="500" fill="hold"/>
                                        <p:tgtEl>
                                          <p:spTgt spid="164"/>
                                        </p:tgtEl>
                                        <p:attrNameLst>
                                          <p:attrName>ppt_x</p:attrName>
                                        </p:attrNameLst>
                                      </p:cBhvr>
                                      <p:tavLst>
                                        <p:tav tm="0">
                                          <p:val>
                                            <p:strVal val="0-#ppt_w/2"/>
                                          </p:val>
                                        </p:tav>
                                        <p:tav tm="100000">
                                          <p:val>
                                            <p:strVal val="#ppt_x"/>
                                          </p:val>
                                        </p:tav>
                                      </p:tavLst>
                                    </p:anim>
                                    <p:anim calcmode="lin" valueType="num">
                                      <p:cBhvr additive="base">
                                        <p:cTn id="88" dur="500" fill="hold"/>
                                        <p:tgtEl>
                                          <p:spTgt spid="164"/>
                                        </p:tgtEl>
                                        <p:attrNameLst>
                                          <p:attrName>ppt_y</p:attrName>
                                        </p:attrNameLst>
                                      </p:cBhvr>
                                      <p:tavLst>
                                        <p:tav tm="0">
                                          <p:val>
                                            <p:strVal val="#ppt_y"/>
                                          </p:val>
                                        </p:tav>
                                        <p:tav tm="100000">
                                          <p:val>
                                            <p:strVal val="#ppt_y"/>
                                          </p:val>
                                        </p:tav>
                                      </p:tavLst>
                                    </p:anim>
                                  </p:childTnLst>
                                </p:cTn>
                              </p:par>
                              <p:par>
                                <p:cTn id="89" presetID="2" presetClass="entr" presetSubtype="8" fill="hold" grpId="0" nodeType="withEffect">
                                  <p:stCondLst>
                                    <p:cond delay="0"/>
                                  </p:stCondLst>
                                  <p:childTnLst>
                                    <p:set>
                                      <p:cBhvr>
                                        <p:cTn id="90" dur="1" fill="hold">
                                          <p:stCondLst>
                                            <p:cond delay="0"/>
                                          </p:stCondLst>
                                        </p:cTn>
                                        <p:tgtEl>
                                          <p:spTgt spid="15"/>
                                        </p:tgtEl>
                                        <p:attrNameLst>
                                          <p:attrName>style.visibility</p:attrName>
                                        </p:attrNameLst>
                                      </p:cBhvr>
                                      <p:to>
                                        <p:strVal val="visible"/>
                                      </p:to>
                                    </p:set>
                                    <p:anim calcmode="lin" valueType="num">
                                      <p:cBhvr additive="base">
                                        <p:cTn id="91" dur="500" fill="hold"/>
                                        <p:tgtEl>
                                          <p:spTgt spid="15"/>
                                        </p:tgtEl>
                                        <p:attrNameLst>
                                          <p:attrName>ppt_x</p:attrName>
                                        </p:attrNameLst>
                                      </p:cBhvr>
                                      <p:tavLst>
                                        <p:tav tm="0">
                                          <p:val>
                                            <p:strVal val="0-#ppt_w/2"/>
                                          </p:val>
                                        </p:tav>
                                        <p:tav tm="100000">
                                          <p:val>
                                            <p:strVal val="#ppt_x"/>
                                          </p:val>
                                        </p:tav>
                                      </p:tavLst>
                                    </p:anim>
                                    <p:anim calcmode="lin" valueType="num">
                                      <p:cBhvr additive="base">
                                        <p:cTn id="92" dur="500" fill="hold"/>
                                        <p:tgtEl>
                                          <p:spTgt spid="15"/>
                                        </p:tgtEl>
                                        <p:attrNameLst>
                                          <p:attrName>ppt_y</p:attrName>
                                        </p:attrNameLst>
                                      </p:cBhvr>
                                      <p:tavLst>
                                        <p:tav tm="0">
                                          <p:val>
                                            <p:strVal val="#ppt_y"/>
                                          </p:val>
                                        </p:tav>
                                        <p:tav tm="100000">
                                          <p:val>
                                            <p:strVal val="#ppt_y"/>
                                          </p:val>
                                        </p:tav>
                                      </p:tavLst>
                                    </p:anim>
                                  </p:childTnLst>
                                </p:cTn>
                              </p:par>
                              <p:par>
                                <p:cTn id="93" presetID="2" presetClass="entr" presetSubtype="8" fill="hold" grpId="0" nodeType="withEffect">
                                  <p:stCondLst>
                                    <p:cond delay="0"/>
                                  </p:stCondLst>
                                  <p:childTnLst>
                                    <p:set>
                                      <p:cBhvr>
                                        <p:cTn id="94" dur="1" fill="hold">
                                          <p:stCondLst>
                                            <p:cond delay="0"/>
                                          </p:stCondLst>
                                        </p:cTn>
                                        <p:tgtEl>
                                          <p:spTgt spid="53"/>
                                        </p:tgtEl>
                                        <p:attrNameLst>
                                          <p:attrName>style.visibility</p:attrName>
                                        </p:attrNameLst>
                                      </p:cBhvr>
                                      <p:to>
                                        <p:strVal val="visible"/>
                                      </p:to>
                                    </p:set>
                                    <p:anim calcmode="lin" valueType="num">
                                      <p:cBhvr additive="base">
                                        <p:cTn id="95" dur="500" fill="hold"/>
                                        <p:tgtEl>
                                          <p:spTgt spid="53"/>
                                        </p:tgtEl>
                                        <p:attrNameLst>
                                          <p:attrName>ppt_x</p:attrName>
                                        </p:attrNameLst>
                                      </p:cBhvr>
                                      <p:tavLst>
                                        <p:tav tm="0">
                                          <p:val>
                                            <p:strVal val="0-#ppt_w/2"/>
                                          </p:val>
                                        </p:tav>
                                        <p:tav tm="100000">
                                          <p:val>
                                            <p:strVal val="#ppt_x"/>
                                          </p:val>
                                        </p:tav>
                                      </p:tavLst>
                                    </p:anim>
                                    <p:anim calcmode="lin" valueType="num">
                                      <p:cBhvr additive="base">
                                        <p:cTn id="96" dur="500" fill="hold"/>
                                        <p:tgtEl>
                                          <p:spTgt spid="53"/>
                                        </p:tgtEl>
                                        <p:attrNameLst>
                                          <p:attrName>ppt_y</p:attrName>
                                        </p:attrNameLst>
                                      </p:cBhvr>
                                      <p:tavLst>
                                        <p:tav tm="0">
                                          <p:val>
                                            <p:strVal val="#ppt_y"/>
                                          </p:val>
                                        </p:tav>
                                        <p:tav tm="100000">
                                          <p:val>
                                            <p:strVal val="#ppt_y"/>
                                          </p:val>
                                        </p:tav>
                                      </p:tavLst>
                                    </p:anim>
                                  </p:childTnLst>
                                </p:cTn>
                              </p:par>
                              <p:par>
                                <p:cTn id="97" presetID="2" presetClass="entr" presetSubtype="8" fill="hold" grpId="0" nodeType="withEffect">
                                  <p:stCondLst>
                                    <p:cond delay="0"/>
                                  </p:stCondLst>
                                  <p:childTnLst>
                                    <p:set>
                                      <p:cBhvr>
                                        <p:cTn id="98" dur="1" fill="hold">
                                          <p:stCondLst>
                                            <p:cond delay="0"/>
                                          </p:stCondLst>
                                        </p:cTn>
                                        <p:tgtEl>
                                          <p:spTgt spid="54"/>
                                        </p:tgtEl>
                                        <p:attrNameLst>
                                          <p:attrName>style.visibility</p:attrName>
                                        </p:attrNameLst>
                                      </p:cBhvr>
                                      <p:to>
                                        <p:strVal val="visible"/>
                                      </p:to>
                                    </p:set>
                                    <p:anim calcmode="lin" valueType="num">
                                      <p:cBhvr additive="base">
                                        <p:cTn id="99" dur="500" fill="hold"/>
                                        <p:tgtEl>
                                          <p:spTgt spid="54"/>
                                        </p:tgtEl>
                                        <p:attrNameLst>
                                          <p:attrName>ppt_x</p:attrName>
                                        </p:attrNameLst>
                                      </p:cBhvr>
                                      <p:tavLst>
                                        <p:tav tm="0">
                                          <p:val>
                                            <p:strVal val="0-#ppt_w/2"/>
                                          </p:val>
                                        </p:tav>
                                        <p:tav tm="100000">
                                          <p:val>
                                            <p:strVal val="#ppt_x"/>
                                          </p:val>
                                        </p:tav>
                                      </p:tavLst>
                                    </p:anim>
                                    <p:anim calcmode="lin" valueType="num">
                                      <p:cBhvr additive="base">
                                        <p:cTn id="100" dur="500" fill="hold"/>
                                        <p:tgtEl>
                                          <p:spTgt spid="54"/>
                                        </p:tgtEl>
                                        <p:attrNameLst>
                                          <p:attrName>ppt_y</p:attrName>
                                        </p:attrNameLst>
                                      </p:cBhvr>
                                      <p:tavLst>
                                        <p:tav tm="0">
                                          <p:val>
                                            <p:strVal val="#ppt_y"/>
                                          </p:val>
                                        </p:tav>
                                        <p:tav tm="100000">
                                          <p:val>
                                            <p:strVal val="#ppt_y"/>
                                          </p:val>
                                        </p:tav>
                                      </p:tavLst>
                                    </p:anim>
                                  </p:childTnLst>
                                </p:cTn>
                              </p:par>
                              <p:par>
                                <p:cTn id="101" presetID="2" presetClass="entr" presetSubtype="8" fill="hold" grpId="0" nodeType="withEffect">
                                  <p:stCondLst>
                                    <p:cond delay="0"/>
                                  </p:stCondLst>
                                  <p:childTnLst>
                                    <p:set>
                                      <p:cBhvr>
                                        <p:cTn id="102" dur="1" fill="hold">
                                          <p:stCondLst>
                                            <p:cond delay="0"/>
                                          </p:stCondLst>
                                        </p:cTn>
                                        <p:tgtEl>
                                          <p:spTgt spid="56"/>
                                        </p:tgtEl>
                                        <p:attrNameLst>
                                          <p:attrName>style.visibility</p:attrName>
                                        </p:attrNameLst>
                                      </p:cBhvr>
                                      <p:to>
                                        <p:strVal val="visible"/>
                                      </p:to>
                                    </p:set>
                                    <p:anim calcmode="lin" valueType="num">
                                      <p:cBhvr additive="base">
                                        <p:cTn id="103" dur="500" fill="hold"/>
                                        <p:tgtEl>
                                          <p:spTgt spid="56"/>
                                        </p:tgtEl>
                                        <p:attrNameLst>
                                          <p:attrName>ppt_x</p:attrName>
                                        </p:attrNameLst>
                                      </p:cBhvr>
                                      <p:tavLst>
                                        <p:tav tm="0">
                                          <p:val>
                                            <p:strVal val="0-#ppt_w/2"/>
                                          </p:val>
                                        </p:tav>
                                        <p:tav tm="100000">
                                          <p:val>
                                            <p:strVal val="#ppt_x"/>
                                          </p:val>
                                        </p:tav>
                                      </p:tavLst>
                                    </p:anim>
                                    <p:anim calcmode="lin" valueType="num">
                                      <p:cBhvr additive="base">
                                        <p:cTn id="104" dur="500" fill="hold"/>
                                        <p:tgtEl>
                                          <p:spTgt spid="56"/>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10"/>
                                        </p:tgtEl>
                                        <p:attrNameLst>
                                          <p:attrName>style.visibility</p:attrName>
                                        </p:attrNameLst>
                                      </p:cBhvr>
                                      <p:to>
                                        <p:strVal val="visible"/>
                                      </p:to>
                                    </p:set>
                                    <p:anim calcmode="lin" valueType="num">
                                      <p:cBhvr additive="base">
                                        <p:cTn id="107" dur="500" fill="hold"/>
                                        <p:tgtEl>
                                          <p:spTgt spid="10"/>
                                        </p:tgtEl>
                                        <p:attrNameLst>
                                          <p:attrName>ppt_x</p:attrName>
                                        </p:attrNameLst>
                                      </p:cBhvr>
                                      <p:tavLst>
                                        <p:tav tm="0">
                                          <p:val>
                                            <p:strVal val="0-#ppt_w/2"/>
                                          </p:val>
                                        </p:tav>
                                        <p:tav tm="100000">
                                          <p:val>
                                            <p:strVal val="#ppt_x"/>
                                          </p:val>
                                        </p:tav>
                                      </p:tavLst>
                                    </p:anim>
                                    <p:anim calcmode="lin" valueType="num">
                                      <p:cBhvr additive="base">
                                        <p:cTn id="108" dur="500" fill="hold"/>
                                        <p:tgtEl>
                                          <p:spTgt spid="10"/>
                                        </p:tgtEl>
                                        <p:attrNameLst>
                                          <p:attrName>ppt_y</p:attrName>
                                        </p:attrNameLst>
                                      </p:cBhvr>
                                      <p:tavLst>
                                        <p:tav tm="0">
                                          <p:val>
                                            <p:strVal val="#ppt_y"/>
                                          </p:val>
                                        </p:tav>
                                        <p:tav tm="100000">
                                          <p:val>
                                            <p:strVal val="#ppt_y"/>
                                          </p:val>
                                        </p:tav>
                                      </p:tavLst>
                                    </p:anim>
                                  </p:childTnLst>
                                </p:cTn>
                              </p:par>
                              <p:par>
                                <p:cTn id="109" presetID="2" presetClass="entr" presetSubtype="8" fill="hold" nodeType="withEffect">
                                  <p:stCondLst>
                                    <p:cond delay="0"/>
                                  </p:stCondLst>
                                  <p:childTnLst>
                                    <p:set>
                                      <p:cBhvr>
                                        <p:cTn id="110" dur="1" fill="hold">
                                          <p:stCondLst>
                                            <p:cond delay="0"/>
                                          </p:stCondLst>
                                        </p:cTn>
                                        <p:tgtEl>
                                          <p:spTgt spid="271"/>
                                        </p:tgtEl>
                                        <p:attrNameLst>
                                          <p:attrName>style.visibility</p:attrName>
                                        </p:attrNameLst>
                                      </p:cBhvr>
                                      <p:to>
                                        <p:strVal val="visible"/>
                                      </p:to>
                                    </p:set>
                                    <p:anim calcmode="lin" valueType="num">
                                      <p:cBhvr additive="base">
                                        <p:cTn id="111" dur="500" fill="hold"/>
                                        <p:tgtEl>
                                          <p:spTgt spid="271"/>
                                        </p:tgtEl>
                                        <p:attrNameLst>
                                          <p:attrName>ppt_x</p:attrName>
                                        </p:attrNameLst>
                                      </p:cBhvr>
                                      <p:tavLst>
                                        <p:tav tm="0">
                                          <p:val>
                                            <p:strVal val="0-#ppt_w/2"/>
                                          </p:val>
                                        </p:tav>
                                        <p:tav tm="100000">
                                          <p:val>
                                            <p:strVal val="#ppt_x"/>
                                          </p:val>
                                        </p:tav>
                                      </p:tavLst>
                                    </p:anim>
                                    <p:anim calcmode="lin" valueType="num">
                                      <p:cBhvr additive="base">
                                        <p:cTn id="112" dur="500" fill="hold"/>
                                        <p:tgtEl>
                                          <p:spTgt spid="271"/>
                                        </p:tgtEl>
                                        <p:attrNameLst>
                                          <p:attrName>ppt_y</p:attrName>
                                        </p:attrNameLst>
                                      </p:cBhvr>
                                      <p:tavLst>
                                        <p:tav tm="0">
                                          <p:val>
                                            <p:strVal val="#ppt_y"/>
                                          </p:val>
                                        </p:tav>
                                        <p:tav tm="100000">
                                          <p:val>
                                            <p:strVal val="#ppt_y"/>
                                          </p:val>
                                        </p:tav>
                                      </p:tavLst>
                                    </p:anim>
                                  </p:childTnLst>
                                </p:cTn>
                              </p:par>
                              <p:par>
                                <p:cTn id="113" presetID="2" presetClass="entr" presetSubtype="8" fill="hold" nodeType="withEffect">
                                  <p:stCondLst>
                                    <p:cond delay="0"/>
                                  </p:stCondLst>
                                  <p:childTnLst>
                                    <p:set>
                                      <p:cBhvr>
                                        <p:cTn id="114" dur="1" fill="hold">
                                          <p:stCondLst>
                                            <p:cond delay="0"/>
                                          </p:stCondLst>
                                        </p:cTn>
                                        <p:tgtEl>
                                          <p:spTgt spid="282"/>
                                        </p:tgtEl>
                                        <p:attrNameLst>
                                          <p:attrName>style.visibility</p:attrName>
                                        </p:attrNameLst>
                                      </p:cBhvr>
                                      <p:to>
                                        <p:strVal val="visible"/>
                                      </p:to>
                                    </p:set>
                                    <p:anim calcmode="lin" valueType="num">
                                      <p:cBhvr additive="base">
                                        <p:cTn id="115" dur="500" fill="hold"/>
                                        <p:tgtEl>
                                          <p:spTgt spid="282"/>
                                        </p:tgtEl>
                                        <p:attrNameLst>
                                          <p:attrName>ppt_x</p:attrName>
                                        </p:attrNameLst>
                                      </p:cBhvr>
                                      <p:tavLst>
                                        <p:tav tm="0">
                                          <p:val>
                                            <p:strVal val="0-#ppt_w/2"/>
                                          </p:val>
                                        </p:tav>
                                        <p:tav tm="100000">
                                          <p:val>
                                            <p:strVal val="#ppt_x"/>
                                          </p:val>
                                        </p:tav>
                                      </p:tavLst>
                                    </p:anim>
                                    <p:anim calcmode="lin" valueType="num">
                                      <p:cBhvr additive="base">
                                        <p:cTn id="116" dur="500" fill="hold"/>
                                        <p:tgtEl>
                                          <p:spTgt spid="282"/>
                                        </p:tgtEl>
                                        <p:attrNameLst>
                                          <p:attrName>ppt_y</p:attrName>
                                        </p:attrNameLst>
                                      </p:cBhvr>
                                      <p:tavLst>
                                        <p:tav tm="0">
                                          <p:val>
                                            <p:strVal val="#ppt_y"/>
                                          </p:val>
                                        </p:tav>
                                        <p:tav tm="100000">
                                          <p:val>
                                            <p:strVal val="#ppt_y"/>
                                          </p:val>
                                        </p:tav>
                                      </p:tavLst>
                                    </p:anim>
                                  </p:childTnLst>
                                </p:cTn>
                              </p:par>
                              <p:par>
                                <p:cTn id="117" presetID="2" presetClass="entr" presetSubtype="2" fill="hold" nodeType="withEffect">
                                  <p:stCondLst>
                                    <p:cond delay="0"/>
                                  </p:stCondLst>
                                  <p:childTnLst>
                                    <p:set>
                                      <p:cBhvr>
                                        <p:cTn id="118" dur="1" fill="hold">
                                          <p:stCondLst>
                                            <p:cond delay="0"/>
                                          </p:stCondLst>
                                        </p:cTn>
                                        <p:tgtEl>
                                          <p:spTgt spid="29"/>
                                        </p:tgtEl>
                                        <p:attrNameLst>
                                          <p:attrName>style.visibility</p:attrName>
                                        </p:attrNameLst>
                                      </p:cBhvr>
                                      <p:to>
                                        <p:strVal val="visible"/>
                                      </p:to>
                                    </p:set>
                                    <p:anim calcmode="lin" valueType="num">
                                      <p:cBhvr additive="base">
                                        <p:cTn id="119" dur="500" fill="hold"/>
                                        <p:tgtEl>
                                          <p:spTgt spid="29"/>
                                        </p:tgtEl>
                                        <p:attrNameLst>
                                          <p:attrName>ppt_x</p:attrName>
                                        </p:attrNameLst>
                                      </p:cBhvr>
                                      <p:tavLst>
                                        <p:tav tm="0">
                                          <p:val>
                                            <p:strVal val="1+#ppt_w/2"/>
                                          </p:val>
                                        </p:tav>
                                        <p:tav tm="100000">
                                          <p:val>
                                            <p:strVal val="#ppt_x"/>
                                          </p:val>
                                        </p:tav>
                                      </p:tavLst>
                                    </p:anim>
                                    <p:anim calcmode="lin" valueType="num">
                                      <p:cBhvr additive="base">
                                        <p:cTn id="120" dur="500" fill="hold"/>
                                        <p:tgtEl>
                                          <p:spTgt spid="2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3" grpId="0" animBg="1"/>
      <p:bldP spid="184" grpId="0" animBg="1"/>
      <p:bldP spid="197" grpId="0" animBg="1"/>
      <p:bldP spid="201" grpId="0" animBg="1"/>
      <p:bldP spid="202" grpId="0" animBg="1"/>
      <p:bldP spid="155" grpId="0" animBg="1"/>
      <p:bldP spid="157" grpId="0" animBg="1"/>
      <p:bldP spid="162" grpId="0" animBg="1"/>
      <p:bldP spid="163" grpId="0" animBg="1"/>
      <p:bldP spid="164" grpId="0" animBg="1"/>
      <p:bldP spid="15" grpId="0" animBg="1"/>
      <p:bldP spid="18" grpId="0" animBg="1"/>
      <p:bldP spid="66" grpId="0"/>
      <p:bldP spid="52" grpId="0"/>
      <p:bldP spid="53" grpId="0"/>
      <p:bldP spid="54" grpId="0"/>
      <p:bldP spid="5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77BDB31-15ED-45C4-8A2C-51B819CAE900}"/>
              </a:ext>
            </a:extLst>
          </p:cNvPr>
          <p:cNvSpPr>
            <a:spLocks noGrp="1"/>
          </p:cNvSpPr>
          <p:nvPr>
            <p:ph type="title"/>
          </p:nvPr>
        </p:nvSpPr>
        <p:spPr>
          <a:xfrm>
            <a:off x="484207" y="311726"/>
            <a:ext cx="4584050" cy="455635"/>
          </a:xfrm>
          <a:prstGeom prst="rect">
            <a:avLst/>
          </a:prstGeom>
        </p:spPr>
        <p:txBody>
          <a:bodyPr wrap="square" anchor="t">
            <a:noAutofit/>
          </a:bodyPr>
          <a:lstStyle/>
          <a:p>
            <a:pPr>
              <a:lnSpc>
                <a:spcPct val="90000"/>
              </a:lnSpc>
            </a:pPr>
            <a:r>
              <a:rPr lang="en-US" spc="-50" dirty="0">
                <a:cs typeface="Segoe UI" pitchFamily="34" charset="0"/>
              </a:rPr>
              <a:t>Modern Finance Portal</a:t>
            </a:r>
          </a:p>
        </p:txBody>
      </p:sp>
      <p:sp>
        <p:nvSpPr>
          <p:cNvPr id="13" name="Text Placeholder 2">
            <a:extLst>
              <a:ext uri="{FF2B5EF4-FFF2-40B4-BE49-F238E27FC236}">
                <a16:creationId xmlns:a16="http://schemas.microsoft.com/office/drawing/2014/main" id="{5AEBF7F8-345B-4198-92CA-AE746C990ABD}"/>
              </a:ext>
            </a:extLst>
          </p:cNvPr>
          <p:cNvSpPr>
            <a:spLocks noGrp="1"/>
          </p:cNvSpPr>
          <p:nvPr>
            <p:ph type="body" sz="quarter" idx="10"/>
          </p:nvPr>
        </p:nvSpPr>
        <p:spPr>
          <a:xfrm>
            <a:off x="519232" y="1700821"/>
            <a:ext cx="5426664" cy="2831544"/>
          </a:xfrm>
        </p:spPr>
        <p:txBody>
          <a:bodyPr/>
          <a:lstStyle/>
          <a:p>
            <a:r>
              <a:rPr lang="en-US" altLang="ja-JP" dirty="0"/>
              <a:t>Besides</a:t>
            </a:r>
            <a:r>
              <a:rPr lang="ja-JP" altLang="en-US" dirty="0"/>
              <a:t> </a:t>
            </a:r>
            <a:r>
              <a:rPr lang="en-US" altLang="ja-JP" dirty="0"/>
              <a:t>improving</a:t>
            </a:r>
            <a:r>
              <a:rPr lang="ja-JP" altLang="en-US" dirty="0"/>
              <a:t> </a:t>
            </a:r>
            <a:r>
              <a:rPr lang="en-US" altLang="ja-JP" dirty="0"/>
              <a:t>the</a:t>
            </a:r>
            <a:r>
              <a:rPr lang="ja-JP" altLang="en-US" dirty="0"/>
              <a:t> </a:t>
            </a:r>
            <a:r>
              <a:rPr lang="en-US" altLang="ja-JP" dirty="0"/>
              <a:t>efficiency</a:t>
            </a:r>
            <a:r>
              <a:rPr lang="ja-JP" altLang="en-US" dirty="0"/>
              <a:t> </a:t>
            </a:r>
            <a:r>
              <a:rPr lang="en-US" altLang="ja-JP" dirty="0"/>
              <a:t>of</a:t>
            </a:r>
            <a:r>
              <a:rPr lang="ja-JP" altLang="en-US" dirty="0"/>
              <a:t> </a:t>
            </a:r>
            <a:r>
              <a:rPr lang="en-US" altLang="ja-JP" dirty="0"/>
              <a:t>Microsoft</a:t>
            </a:r>
            <a:r>
              <a:rPr lang="ja-JP" altLang="en-US" dirty="0"/>
              <a:t> </a:t>
            </a:r>
            <a:r>
              <a:rPr lang="en-US" altLang="ja-JP" dirty="0"/>
              <a:t>Finance,</a:t>
            </a:r>
            <a:r>
              <a:rPr lang="ja-JP" altLang="en-US" dirty="0"/>
              <a:t> </a:t>
            </a:r>
            <a:r>
              <a:rPr lang="en-US" altLang="ja-JP" dirty="0"/>
              <a:t>we</a:t>
            </a:r>
            <a:r>
              <a:rPr lang="ja-JP" altLang="en-US" dirty="0"/>
              <a:t> </a:t>
            </a:r>
            <a:r>
              <a:rPr lang="en-US" altLang="ja-JP" dirty="0"/>
              <a:t>also</a:t>
            </a:r>
            <a:r>
              <a:rPr lang="ja-JP" altLang="en-US" dirty="0"/>
              <a:t> </a:t>
            </a:r>
            <a:r>
              <a:rPr lang="en-US" altLang="ja-JP" dirty="0"/>
              <a:t>want</a:t>
            </a:r>
            <a:r>
              <a:rPr lang="ja-JP" altLang="en-US" dirty="0"/>
              <a:t> </a:t>
            </a:r>
            <a:r>
              <a:rPr lang="en-US" altLang="ja-JP" dirty="0"/>
              <a:t>to</a:t>
            </a:r>
            <a:r>
              <a:rPr lang="ja-JP" altLang="en-US" dirty="0"/>
              <a:t> </a:t>
            </a:r>
            <a:r>
              <a:rPr lang="en-US" altLang="ja-JP" dirty="0"/>
              <a:t>increase</a:t>
            </a:r>
            <a:r>
              <a:rPr lang="ja-JP" altLang="en-US" dirty="0"/>
              <a:t> </a:t>
            </a:r>
            <a:r>
              <a:rPr lang="en-US" altLang="ja-JP" dirty="0"/>
              <a:t>sales.</a:t>
            </a:r>
            <a:r>
              <a:rPr lang="ja-JP" altLang="en-US" dirty="0"/>
              <a:t> </a:t>
            </a:r>
            <a:endParaRPr lang="en-US" altLang="ja-JP" dirty="0"/>
          </a:p>
          <a:p>
            <a:endParaRPr lang="en-US" dirty="0"/>
          </a:p>
          <a:p>
            <a:r>
              <a:rPr lang="en-US" altLang="ja-JP" dirty="0"/>
              <a:t>We</a:t>
            </a:r>
            <a:r>
              <a:rPr lang="ja-JP" altLang="en-US" dirty="0"/>
              <a:t> </a:t>
            </a:r>
            <a:r>
              <a:rPr lang="en-US" altLang="ja-JP" dirty="0"/>
              <a:t>created</a:t>
            </a:r>
            <a:r>
              <a:rPr lang="ja-JP" altLang="en-US" dirty="0"/>
              <a:t> </a:t>
            </a:r>
            <a:r>
              <a:rPr lang="en-US" altLang="ja-JP" dirty="0"/>
              <a:t>a</a:t>
            </a:r>
            <a:r>
              <a:rPr lang="ja-JP" altLang="en-US" dirty="0"/>
              <a:t> </a:t>
            </a:r>
            <a:r>
              <a:rPr lang="en-US" altLang="ja-JP" b="1" dirty="0"/>
              <a:t>Modern</a:t>
            </a:r>
            <a:r>
              <a:rPr lang="ja-JP" altLang="en-US" b="1" dirty="0"/>
              <a:t> </a:t>
            </a:r>
            <a:r>
              <a:rPr lang="en-US" altLang="ja-JP" b="1" dirty="0"/>
              <a:t>Finance</a:t>
            </a:r>
            <a:r>
              <a:rPr lang="ja-JP" altLang="en-US" b="1" dirty="0"/>
              <a:t> </a:t>
            </a:r>
            <a:r>
              <a:rPr lang="en-US" altLang="ja-JP" b="1" dirty="0"/>
              <a:t>Portal</a:t>
            </a:r>
            <a:r>
              <a:rPr lang="ja-JP" altLang="en-US" b="1" dirty="0"/>
              <a:t> </a:t>
            </a:r>
            <a:r>
              <a:rPr lang="en-US" altLang="ja-JP" dirty="0"/>
              <a:t>to:</a:t>
            </a:r>
            <a:endParaRPr lang="en-US" dirty="0"/>
          </a:p>
          <a:p>
            <a:pPr marL="342900" indent="-342900">
              <a:buFont typeface="Arial" panose="020B0604020202020204" pitchFamily="34" charset="0"/>
              <a:buChar char="•"/>
            </a:pPr>
            <a:r>
              <a:rPr lang="en-US" dirty="0"/>
              <a:t>Share solutions among finance teams</a:t>
            </a:r>
          </a:p>
          <a:p>
            <a:pPr marL="342900" indent="-342900">
              <a:buFont typeface="Arial" panose="020B0604020202020204" pitchFamily="34" charset="0"/>
              <a:buChar char="•"/>
            </a:pPr>
            <a:r>
              <a:rPr lang="en-US" dirty="0"/>
              <a:t>Provide material for sales teams</a:t>
            </a:r>
          </a:p>
          <a:p>
            <a:pPr marL="342900" indent="-342900">
              <a:buFont typeface="Arial" panose="020B0604020202020204" pitchFamily="34" charset="0"/>
              <a:buChar char="•"/>
            </a:pPr>
            <a:endParaRPr lang="en-US" dirty="0"/>
          </a:p>
          <a:p>
            <a:endParaRPr lang="en-US" dirty="0"/>
          </a:p>
        </p:txBody>
      </p:sp>
      <p:grpSp>
        <p:nvGrpSpPr>
          <p:cNvPr id="15" name="Group 14">
            <a:extLst>
              <a:ext uri="{FF2B5EF4-FFF2-40B4-BE49-F238E27FC236}">
                <a16:creationId xmlns:a16="http://schemas.microsoft.com/office/drawing/2014/main" id="{8431BF38-359D-4040-8A6F-44DB55B70A7F}"/>
              </a:ext>
            </a:extLst>
          </p:cNvPr>
          <p:cNvGrpSpPr/>
          <p:nvPr/>
        </p:nvGrpSpPr>
        <p:grpSpPr>
          <a:xfrm>
            <a:off x="5793908" y="0"/>
            <a:ext cx="6404222" cy="6858000"/>
            <a:chOff x="5542510" y="-41354"/>
            <a:chExt cx="6404222" cy="6858000"/>
          </a:xfrm>
        </p:grpSpPr>
        <p:pic>
          <p:nvPicPr>
            <p:cNvPr id="8" name="Picture 7">
              <a:extLst>
                <a:ext uri="{FF2B5EF4-FFF2-40B4-BE49-F238E27FC236}">
                  <a16:creationId xmlns:a16="http://schemas.microsoft.com/office/drawing/2014/main" id="{9BB08E51-DA64-4732-8D09-224B910507EB}"/>
                </a:ext>
              </a:extLst>
            </p:cNvPr>
            <p:cNvPicPr>
              <a:picLocks noChangeAspect="1"/>
            </p:cNvPicPr>
            <p:nvPr/>
          </p:nvPicPr>
          <p:blipFill rotWithShape="1">
            <a:blip r:embed="rId2"/>
            <a:srcRect l="33231"/>
            <a:stretch/>
          </p:blipFill>
          <p:spPr>
            <a:xfrm>
              <a:off x="5542510" y="-41354"/>
              <a:ext cx="6404222" cy="6858000"/>
            </a:xfrm>
            <a:prstGeom prst="rect">
              <a:avLst/>
            </a:prstGeom>
            <a:noFill/>
          </p:spPr>
        </p:pic>
        <p:pic>
          <p:nvPicPr>
            <p:cNvPr id="10" name="Picture 9">
              <a:extLst>
                <a:ext uri="{FF2B5EF4-FFF2-40B4-BE49-F238E27FC236}">
                  <a16:creationId xmlns:a16="http://schemas.microsoft.com/office/drawing/2014/main" id="{610EC874-78C6-4C4B-8475-A082C98A8F70}"/>
                </a:ext>
              </a:extLst>
            </p:cNvPr>
            <p:cNvPicPr>
              <a:picLocks noChangeAspect="1"/>
            </p:cNvPicPr>
            <p:nvPr/>
          </p:nvPicPr>
          <p:blipFill>
            <a:blip r:embed="rId3"/>
            <a:stretch>
              <a:fillRect/>
            </a:stretch>
          </p:blipFill>
          <p:spPr>
            <a:xfrm>
              <a:off x="8843302" y="-41353"/>
              <a:ext cx="3066874" cy="3352704"/>
            </a:xfrm>
            <a:prstGeom prst="rect">
              <a:avLst/>
            </a:prstGeom>
          </p:spPr>
        </p:pic>
        <p:pic>
          <p:nvPicPr>
            <p:cNvPr id="11" name="Picture 10">
              <a:extLst>
                <a:ext uri="{FF2B5EF4-FFF2-40B4-BE49-F238E27FC236}">
                  <a16:creationId xmlns:a16="http://schemas.microsoft.com/office/drawing/2014/main" id="{796E8F36-87D4-4EC8-AE97-02FCBA5F646F}"/>
                </a:ext>
              </a:extLst>
            </p:cNvPr>
            <p:cNvPicPr>
              <a:picLocks noChangeAspect="1"/>
            </p:cNvPicPr>
            <p:nvPr/>
          </p:nvPicPr>
          <p:blipFill>
            <a:blip r:embed="rId4"/>
            <a:stretch>
              <a:fillRect/>
            </a:stretch>
          </p:blipFill>
          <p:spPr>
            <a:xfrm>
              <a:off x="5627312" y="3461873"/>
              <a:ext cx="3052596" cy="3339854"/>
            </a:xfrm>
            <a:prstGeom prst="rect">
              <a:avLst/>
            </a:prstGeom>
          </p:spPr>
        </p:pic>
        <p:pic>
          <p:nvPicPr>
            <p:cNvPr id="12" name="Picture 11">
              <a:extLst>
                <a:ext uri="{FF2B5EF4-FFF2-40B4-BE49-F238E27FC236}">
                  <a16:creationId xmlns:a16="http://schemas.microsoft.com/office/drawing/2014/main" id="{29F3BEE2-157D-4412-96BF-B17C4C2EA4AA}"/>
                </a:ext>
              </a:extLst>
            </p:cNvPr>
            <p:cNvPicPr>
              <a:picLocks noChangeAspect="1"/>
            </p:cNvPicPr>
            <p:nvPr/>
          </p:nvPicPr>
          <p:blipFill>
            <a:blip r:embed="rId5"/>
            <a:stretch>
              <a:fillRect/>
            </a:stretch>
          </p:blipFill>
          <p:spPr>
            <a:xfrm>
              <a:off x="6865863" y="2942883"/>
              <a:ext cx="1365090" cy="224310"/>
            </a:xfrm>
            <a:prstGeom prst="rect">
              <a:avLst/>
            </a:prstGeom>
          </p:spPr>
        </p:pic>
        <p:pic>
          <p:nvPicPr>
            <p:cNvPr id="14" name="Picture 13">
              <a:extLst>
                <a:ext uri="{FF2B5EF4-FFF2-40B4-BE49-F238E27FC236}">
                  <a16:creationId xmlns:a16="http://schemas.microsoft.com/office/drawing/2014/main" id="{2BBA8F3C-E99D-4E6D-9F24-9ED80AB0CA18}"/>
                </a:ext>
              </a:extLst>
            </p:cNvPr>
            <p:cNvPicPr>
              <a:picLocks noChangeAspect="1"/>
            </p:cNvPicPr>
            <p:nvPr/>
          </p:nvPicPr>
          <p:blipFill>
            <a:blip r:embed="rId5"/>
            <a:stretch>
              <a:fillRect/>
            </a:stretch>
          </p:blipFill>
          <p:spPr>
            <a:xfrm>
              <a:off x="9222292" y="2767196"/>
              <a:ext cx="1623201" cy="266723"/>
            </a:xfrm>
            <a:prstGeom prst="rect">
              <a:avLst/>
            </a:prstGeom>
          </p:spPr>
        </p:pic>
      </p:grpSp>
    </p:spTree>
    <p:extLst>
      <p:ext uri="{BB962C8B-B14F-4D97-AF65-F5344CB8AC3E}">
        <p14:creationId xmlns:p14="http://schemas.microsoft.com/office/powerpoint/2010/main" val="2798638231"/>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F9CC-7222-4A5B-BCBC-E02705EE61AE}"/>
              </a:ext>
            </a:extLst>
          </p:cNvPr>
          <p:cNvSpPr>
            <a:spLocks noGrp="1"/>
          </p:cNvSpPr>
          <p:nvPr>
            <p:ph type="title"/>
          </p:nvPr>
        </p:nvSpPr>
        <p:spPr/>
        <p:txBody>
          <a:bodyPr/>
          <a:lstStyle/>
          <a:p>
            <a:r>
              <a:rPr lang="en-US" dirty="0"/>
              <a:t>In my experience…</a:t>
            </a:r>
          </a:p>
        </p:txBody>
      </p:sp>
      <p:pic>
        <p:nvPicPr>
          <p:cNvPr id="9" name="Picture 8" descr="A person wearing a suit and tie&#10;&#10;Description automatically generated">
            <a:extLst>
              <a:ext uri="{FF2B5EF4-FFF2-40B4-BE49-F238E27FC236}">
                <a16:creationId xmlns:a16="http://schemas.microsoft.com/office/drawing/2014/main" id="{D04F33D6-CC28-4B52-B205-B47BFCBEC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890" y="1336881"/>
            <a:ext cx="6718110" cy="4804012"/>
          </a:xfrm>
          <a:prstGeom prst="rect">
            <a:avLst/>
          </a:prstGeom>
        </p:spPr>
      </p:pic>
      <p:sp>
        <p:nvSpPr>
          <p:cNvPr id="12" name="Text Placeholder 2">
            <a:extLst>
              <a:ext uri="{FF2B5EF4-FFF2-40B4-BE49-F238E27FC236}">
                <a16:creationId xmlns:a16="http://schemas.microsoft.com/office/drawing/2014/main" id="{B98C1302-EC0E-4609-A38E-1DD0EEB7DBB1}"/>
              </a:ext>
            </a:extLst>
          </p:cNvPr>
          <p:cNvSpPr txBox="1">
            <a:spLocks/>
          </p:cNvSpPr>
          <p:nvPr/>
        </p:nvSpPr>
        <p:spPr>
          <a:xfrm>
            <a:off x="551076" y="1336119"/>
            <a:ext cx="4922813" cy="209288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The main characteristic of a  successful machine learning model are its economics</a:t>
            </a:r>
          </a:p>
          <a:p>
            <a:endParaRPr lang="en-US" altLang="ja-JP" dirty="0"/>
          </a:p>
          <a:p>
            <a:r>
              <a:rPr lang="en-US" dirty="0"/>
              <a:t>A machine learning model is either making/saving money or costing money</a:t>
            </a:r>
          </a:p>
          <a:p>
            <a:endParaRPr lang="en-US" dirty="0"/>
          </a:p>
          <a:p>
            <a:r>
              <a:rPr lang="en-US" dirty="0"/>
              <a:t>If you can show that your model has good economics, you’ll get plenty of resources</a:t>
            </a:r>
          </a:p>
        </p:txBody>
      </p:sp>
    </p:spTree>
    <p:extLst>
      <p:ext uri="{BB962C8B-B14F-4D97-AF65-F5344CB8AC3E}">
        <p14:creationId xmlns:p14="http://schemas.microsoft.com/office/powerpoint/2010/main" val="3428618715"/>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5A3BA7-35C7-4C5C-B330-216EBFFF5493}"/>
              </a:ext>
            </a:extLst>
          </p:cNvPr>
          <p:cNvSpPr>
            <a:spLocks noGrp="1"/>
          </p:cNvSpPr>
          <p:nvPr>
            <p:ph type="title"/>
          </p:nvPr>
        </p:nvSpPr>
        <p:spPr>
          <a:xfrm>
            <a:off x="588263" y="2979539"/>
            <a:ext cx="4167887" cy="553998"/>
          </a:xfrm>
        </p:spPr>
        <p:txBody>
          <a:bodyPr/>
          <a:lstStyle/>
          <a:p>
            <a:r>
              <a:rPr lang="en-US" dirty="0"/>
              <a:t>Example 1:</a:t>
            </a:r>
          </a:p>
        </p:txBody>
      </p:sp>
      <p:sp>
        <p:nvSpPr>
          <p:cNvPr id="4" name="Text Placeholder 3">
            <a:extLst>
              <a:ext uri="{FF2B5EF4-FFF2-40B4-BE49-F238E27FC236}">
                <a16:creationId xmlns:a16="http://schemas.microsoft.com/office/drawing/2014/main" id="{92D343A3-A55A-4E7E-B4A7-184EB2F613A2}"/>
              </a:ext>
            </a:extLst>
          </p:cNvPr>
          <p:cNvSpPr>
            <a:spLocks noGrp="1"/>
          </p:cNvSpPr>
          <p:nvPr>
            <p:ph type="body" sz="quarter" idx="12"/>
          </p:nvPr>
        </p:nvSpPr>
        <p:spPr/>
        <p:txBody>
          <a:bodyPr/>
          <a:lstStyle/>
          <a:p>
            <a:r>
              <a:rPr lang="en-US" dirty="0"/>
              <a:t>Improving forecasting accuracy</a:t>
            </a:r>
          </a:p>
        </p:txBody>
      </p:sp>
      <p:pic>
        <p:nvPicPr>
          <p:cNvPr id="6" name="Picture 5">
            <a:extLst>
              <a:ext uri="{FF2B5EF4-FFF2-40B4-BE49-F238E27FC236}">
                <a16:creationId xmlns:a16="http://schemas.microsoft.com/office/drawing/2014/main" id="{F6292BC0-A056-43EA-B192-26CE51367949}"/>
              </a:ext>
            </a:extLst>
          </p:cNvPr>
          <p:cNvPicPr>
            <a:picLocks noChangeAspect="1"/>
          </p:cNvPicPr>
          <p:nvPr/>
        </p:nvPicPr>
        <p:blipFill>
          <a:blip r:embed="rId2"/>
          <a:stretch>
            <a:fillRect/>
          </a:stretch>
        </p:blipFill>
        <p:spPr>
          <a:xfrm>
            <a:off x="4858028" y="0"/>
            <a:ext cx="692635" cy="6858000"/>
          </a:xfrm>
          <a:prstGeom prst="rect">
            <a:avLst/>
          </a:prstGeom>
        </p:spPr>
      </p:pic>
      <p:pic>
        <p:nvPicPr>
          <p:cNvPr id="2" name="Picture 1">
            <a:extLst>
              <a:ext uri="{FF2B5EF4-FFF2-40B4-BE49-F238E27FC236}">
                <a16:creationId xmlns:a16="http://schemas.microsoft.com/office/drawing/2014/main" id="{74D8B5E8-D194-4346-BDA9-22DF8043A4A7}"/>
              </a:ext>
            </a:extLst>
          </p:cNvPr>
          <p:cNvPicPr>
            <a:picLocks noChangeAspect="1"/>
          </p:cNvPicPr>
          <p:nvPr/>
        </p:nvPicPr>
        <p:blipFill>
          <a:blip r:embed="rId3"/>
          <a:stretch>
            <a:fillRect/>
          </a:stretch>
        </p:blipFill>
        <p:spPr>
          <a:xfrm>
            <a:off x="4387258" y="0"/>
            <a:ext cx="7804742" cy="6184710"/>
          </a:xfrm>
          <a:prstGeom prst="rect">
            <a:avLst/>
          </a:prstGeom>
        </p:spPr>
      </p:pic>
      <p:pic>
        <p:nvPicPr>
          <p:cNvPr id="7" name="Picture 6">
            <a:extLst>
              <a:ext uri="{FF2B5EF4-FFF2-40B4-BE49-F238E27FC236}">
                <a16:creationId xmlns:a16="http://schemas.microsoft.com/office/drawing/2014/main" id="{D4E7BBAD-C525-422C-8B5F-6B37220DD89B}"/>
              </a:ext>
            </a:extLst>
          </p:cNvPr>
          <p:cNvPicPr>
            <a:picLocks noChangeAspect="1"/>
          </p:cNvPicPr>
          <p:nvPr/>
        </p:nvPicPr>
        <p:blipFill>
          <a:blip r:embed="rId4"/>
          <a:stretch>
            <a:fillRect/>
          </a:stretch>
        </p:blipFill>
        <p:spPr>
          <a:xfrm>
            <a:off x="2998412" y="6180161"/>
            <a:ext cx="9198137" cy="677839"/>
          </a:xfrm>
          <a:prstGeom prst="rect">
            <a:avLst/>
          </a:prstGeom>
        </p:spPr>
      </p:pic>
    </p:spTree>
    <p:extLst>
      <p:ext uri="{BB962C8B-B14F-4D97-AF65-F5344CB8AC3E}">
        <p14:creationId xmlns:p14="http://schemas.microsoft.com/office/powerpoint/2010/main" val="2094462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dern-Finance-2018-08-15">
  <a:themeElements>
    <a:clrScheme name="Custom 3">
      <a:dk1>
        <a:srgbClr val="1A1A1A"/>
      </a:dk1>
      <a:lt1>
        <a:srgbClr val="FFFFFF"/>
      </a:lt1>
      <a:dk2>
        <a:srgbClr val="0D0D0D"/>
      </a:dk2>
      <a:lt2>
        <a:srgbClr val="E6E6E6"/>
      </a:lt2>
      <a:accent1>
        <a:srgbClr val="0078D4"/>
      </a:accent1>
      <a:accent2>
        <a:srgbClr val="002050"/>
      </a:accent2>
      <a:accent3>
        <a:srgbClr val="008272"/>
      </a:accent3>
      <a:accent4>
        <a:srgbClr val="5C2D91"/>
      </a:accent4>
      <a:accent5>
        <a:srgbClr val="737373"/>
      </a:accent5>
      <a:accent6>
        <a:srgbClr val="E6E6E6"/>
      </a:accent6>
      <a:hlink>
        <a:srgbClr val="008272"/>
      </a:hlink>
      <a:folHlink>
        <a:srgbClr val="0082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Finance-2018-08-15" id="{B47C86C1-6EFA-4502-BE1F-FBC100F2545D}" vid="{535B1812-D6A3-4EF8-B782-4AC4CC1ECC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d16bdae6-b612-4b8a-8ada-9a80ac3ccd60"/>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1554B255E66270419295CF576B17337B" ma:contentTypeVersion="19" ma:contentTypeDescription="Create a new document." ma:contentTypeScope="" ma:versionID="3108e6b77e846f21ede12bf0954ae3ba">
  <xsd:schema xmlns:xsd="http://www.w3.org/2001/XMLSchema" xmlns:xs="http://www.w3.org/2001/XMLSchema" xmlns:p="http://schemas.microsoft.com/office/2006/metadata/properties" xmlns:ns1="http://schemas.microsoft.com/sharepoint/v3" xmlns:ns3="110493e1-6460-4697-b5aa-2b055854df08" xmlns:ns4="d16bdae6-b612-4b8a-8ada-9a80ac3ccd60" targetNamespace="http://schemas.microsoft.com/office/2006/metadata/properties" ma:root="true" ma:fieldsID="dc631576dc4652c92140fbcc18712e79" ns1:_="" ns3:_="" ns4:_="">
    <xsd:import namespace="http://schemas.microsoft.com/sharepoint/v3"/>
    <xsd:import namespace="110493e1-6460-4697-b5aa-2b055854df08"/>
    <xsd:import namespace="d16bdae6-b612-4b8a-8ada-9a80ac3ccd60"/>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_STS_x0020_Hashtags" minOccurs="0"/>
                <xsd:element ref="ns3:_STS_x0020_AppliedHashtags" minOccurs="0"/>
                <xsd:element ref="ns4:MediaServiceAutoTags" minOccurs="0"/>
                <xsd:element ref="ns4:MediaServiceDateTaken"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0493e1-6460-4697-b5aa-2b055854df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element name="_STS_x0020_AppliedHashtags" ma:index="18"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6bdae6-b612-4b8a-8ada-9a80ac3ccd6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_STS_x0020_Hashtags" ma:index="17" nillable="true" ma:displayName="Hashtags" ma:description="" ma:list="{473b20a4-d018-4cfc-a978-17640523313c}"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9" nillable="true" ma:displayName="MediaServiceAutoTags" ma:description="" ma:internalName="MediaServiceAutoTags" ma:readOnly="true">
      <xsd:simpleType>
        <xsd:restriction base="dms:Text"/>
      </xsd:simpleType>
    </xsd:element>
    <xsd:element name="MediaServiceDateTaken" ma:index="20" nillable="true" ma:displayName="MediaServiceDateTaken" ma:description="" ma:hidden="true" ma:internalName="MediaServiceDateTaken"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F42E1E4-9295-4DF9-A2EB-B01D2B71C360}">
  <ds:schemaRefs>
    <ds:schemaRef ds:uri="http://schemas.microsoft.com/sharepoint/v3/contenttype/forms"/>
  </ds:schemaRefs>
</ds:datastoreItem>
</file>

<file path=customXml/itemProps2.xml><?xml version="1.0" encoding="utf-8"?>
<ds:datastoreItem xmlns:ds="http://schemas.openxmlformats.org/officeDocument/2006/customXml" ds:itemID="{D28F0C27-8251-4CE9-ABA0-62B980285E47}">
  <ds:schemaRefs>
    <ds:schemaRef ds:uri="http://schemas.microsoft.com/office/2006/metadata/properties"/>
    <ds:schemaRef ds:uri="http://schemas.microsoft.com/office/infopath/2007/PartnerControls"/>
    <ds:schemaRef ds:uri="http://schemas.microsoft.com/sharepoint/v3"/>
    <ds:schemaRef ds:uri="d16bdae6-b612-4b8a-8ada-9a80ac3ccd60"/>
  </ds:schemaRefs>
</ds:datastoreItem>
</file>

<file path=customXml/itemProps3.xml><?xml version="1.0" encoding="utf-8"?>
<ds:datastoreItem xmlns:ds="http://schemas.openxmlformats.org/officeDocument/2006/customXml" ds:itemID="{DDF3B725-B7B5-45DD-B38A-D36A53F807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10493e1-6460-4697-b5aa-2b055854df08"/>
    <ds:schemaRef ds:uri="d16bdae6-b612-4b8a-8ada-9a80ac3ccd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162</TotalTime>
  <Words>2154</Words>
  <Application>Microsoft Office PowerPoint</Application>
  <PresentationFormat>Widescreen</PresentationFormat>
  <Paragraphs>260</Paragraphs>
  <Slides>22</Slides>
  <Notes>10</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22</vt:i4>
      </vt:variant>
    </vt:vector>
  </HeadingPairs>
  <TitlesOfParts>
    <vt:vector size="33" baseType="lpstr">
      <vt:lpstr>Arial</vt:lpstr>
      <vt:lpstr>Calibri</vt:lpstr>
      <vt:lpstr>Cambria Math</vt:lpstr>
      <vt:lpstr>Consolas</vt:lpstr>
      <vt:lpstr>Segoe UI</vt:lpstr>
      <vt:lpstr>Segoe UI Light</vt:lpstr>
      <vt:lpstr>Segoe UI Semibold</vt:lpstr>
      <vt:lpstr>Segoe UI Semilight</vt:lpstr>
      <vt:lpstr>Times New Roman</vt:lpstr>
      <vt:lpstr>Wingdings</vt:lpstr>
      <vt:lpstr>Modern-Finance-2018-08-15</vt:lpstr>
      <vt:lpstr>Modern Finance  at Microsoft</vt:lpstr>
      <vt:lpstr>About me</vt:lpstr>
      <vt:lpstr>About Worldwide Payment Solutions</vt:lpstr>
      <vt:lpstr>Today’s finance challenges</vt:lpstr>
      <vt:lpstr>Empowering finance employees</vt:lpstr>
      <vt:lpstr>Digital transformation journey</vt:lpstr>
      <vt:lpstr>Modern Finance Portal</vt:lpstr>
      <vt:lpstr>In my experience…</vt:lpstr>
      <vt:lpstr>Example 1:</vt:lpstr>
      <vt:lpstr>Motivation</vt:lpstr>
      <vt:lpstr>Transformation</vt:lpstr>
      <vt:lpstr>About “weak baselines”</vt:lpstr>
      <vt:lpstr>About “the unreasonable effectiveness of data”</vt:lpstr>
      <vt:lpstr>Choosing successful projects</vt:lpstr>
      <vt:lpstr>Example 2:</vt:lpstr>
      <vt:lpstr>Motivation</vt:lpstr>
      <vt:lpstr>Project goals</vt:lpstr>
      <vt:lpstr>A complex problem with diverse data: </vt:lpstr>
      <vt:lpstr>Invoice processing through  Beaker deep learning models</vt:lpstr>
      <vt:lpstr>Implementation</vt:lpstr>
      <vt:lpstr>Project Beaker – Insights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Finance  at Microsoft</dc:title>
  <dc:creator>Lucas A. Meyer</dc:creator>
  <cp:lastModifiedBy>Lucas A. Meyer</cp:lastModifiedBy>
  <cp:revision>11</cp:revision>
  <dcterms:created xsi:type="dcterms:W3CDTF">2019-10-24T21:11:14Z</dcterms:created>
  <dcterms:modified xsi:type="dcterms:W3CDTF">2019-10-26T20:56:21Z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lucasp@microsoft.com</vt:lpwstr>
  </property>
  <property fmtid="{D5CDD505-2E9C-101B-9397-08002B2CF9AE}" pid="5" name="MSIP_Label_f42aa342-8706-4288-bd11-ebb85995028c_SetDate">
    <vt:lpwstr>2019-10-24T21:39:35.3501962Z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9dd2aba8-a222-4cfe-a7d3-40ae43c205f3</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